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Lst>
  <p:sldSz cx="7556500" cy="106807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5CF9A7-DEE9-B44B-A9FD-3D66EA0DE9B5}" v="7" dt="2024-08-31T12:41:19.246"/>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a:tcStyle>
        <a:tcBdr/>
        <a:fill>
          <a:solidFill>
            <a:srgbClr val="E6F6EF"/>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073"/>
    <p:restoredTop sz="94719"/>
  </p:normalViewPr>
  <p:slideViewPr>
    <p:cSldViewPr snapToGrid="0">
      <p:cViewPr varScale="1">
        <p:scale>
          <a:sx n="95" d="100"/>
          <a:sy n="95"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 Apps" userId="be0f7b6087c63b92" providerId="LiveId" clId="{FC4538FF-9007-4388-973D-FD55596861E1}"/>
    <pc:docChg chg="custSel delSld modSld sldOrd modMainMaster">
      <pc:chgData name="Will Apps" userId="be0f7b6087c63b92" providerId="LiveId" clId="{FC4538FF-9007-4388-973D-FD55596861E1}" dt="2023-10-21T21:23:57.210" v="316"/>
      <pc:docMkLst>
        <pc:docMk/>
      </pc:docMkLst>
      <pc:sldChg chg="delSp modSp mod">
        <pc:chgData name="Will Apps" userId="be0f7b6087c63b92" providerId="LiveId" clId="{FC4538FF-9007-4388-973D-FD55596861E1}" dt="2023-10-21T21:13:47.492" v="78" actId="20577"/>
        <pc:sldMkLst>
          <pc:docMk/>
          <pc:sldMk cId="0" sldId="256"/>
        </pc:sldMkLst>
        <pc:spChg chg="mod">
          <ac:chgData name="Will Apps" userId="be0f7b6087c63b92" providerId="LiveId" clId="{FC4538FF-9007-4388-973D-FD55596861E1}" dt="2023-10-21T21:10:33.825" v="39" actId="108"/>
          <ac:spMkLst>
            <pc:docMk/>
            <pc:sldMk cId="0" sldId="256"/>
            <ac:spMk id="35" creationId="{00000000-0000-0000-0000-000000000000}"/>
          </ac:spMkLst>
        </pc:spChg>
        <pc:spChg chg="del">
          <ac:chgData name="Will Apps" userId="be0f7b6087c63b92" providerId="LiveId" clId="{FC4538FF-9007-4388-973D-FD55596861E1}" dt="2023-10-21T21:12:44.868" v="42" actId="478"/>
          <ac:spMkLst>
            <pc:docMk/>
            <pc:sldMk cId="0" sldId="256"/>
            <ac:spMk id="36" creationId="{00000000-0000-0000-0000-000000000000}"/>
          </ac:spMkLst>
        </pc:spChg>
        <pc:spChg chg="mod">
          <ac:chgData name="Will Apps" userId="be0f7b6087c63b92" providerId="LiveId" clId="{FC4538FF-9007-4388-973D-FD55596861E1}" dt="2023-10-21T21:13:47.492" v="78" actId="20577"/>
          <ac:spMkLst>
            <pc:docMk/>
            <pc:sldMk cId="0" sldId="256"/>
            <ac:spMk id="37" creationId="{00000000-0000-0000-0000-000000000000}"/>
          </ac:spMkLst>
        </pc:spChg>
      </pc:sldChg>
      <pc:sldChg chg="addSp delSp modSp mod">
        <pc:chgData name="Will Apps" userId="be0f7b6087c63b92" providerId="LiveId" clId="{FC4538FF-9007-4388-973D-FD55596861E1}" dt="2023-10-21T21:18:35.342" v="187" actId="478"/>
        <pc:sldMkLst>
          <pc:docMk/>
          <pc:sldMk cId="0" sldId="258"/>
        </pc:sldMkLst>
        <pc:spChg chg="add mod">
          <ac:chgData name="Will Apps" userId="be0f7b6087c63b92" providerId="LiveId" clId="{FC4538FF-9007-4388-973D-FD55596861E1}" dt="2023-10-21T21:17:41.542" v="160" actId="2711"/>
          <ac:spMkLst>
            <pc:docMk/>
            <pc:sldMk cId="0" sldId="258"/>
            <ac:spMk id="2" creationId="{08DB7929-72CF-0E24-5421-85D88921014B}"/>
          </ac:spMkLst>
        </pc:spChg>
        <pc:spChg chg="add del mod">
          <ac:chgData name="Will Apps" userId="be0f7b6087c63b92" providerId="LiveId" clId="{FC4538FF-9007-4388-973D-FD55596861E1}" dt="2023-10-21T21:18:10.669" v="162" actId="478"/>
          <ac:spMkLst>
            <pc:docMk/>
            <pc:sldMk cId="0" sldId="258"/>
            <ac:spMk id="4" creationId="{B6E4ADA4-EA84-9B55-6B41-C27837AF87FA}"/>
          </ac:spMkLst>
        </pc:spChg>
        <pc:spChg chg="del mod">
          <ac:chgData name="Will Apps" userId="be0f7b6087c63b92" providerId="LiveId" clId="{FC4538FF-9007-4388-973D-FD55596861E1}" dt="2023-10-21T21:18:06.881" v="161" actId="478"/>
          <ac:spMkLst>
            <pc:docMk/>
            <pc:sldMk cId="0" sldId="258"/>
            <ac:spMk id="72" creationId="{00000000-0000-0000-0000-000000000000}"/>
          </ac:spMkLst>
        </pc:spChg>
        <pc:spChg chg="mod">
          <ac:chgData name="Will Apps" userId="be0f7b6087c63b92" providerId="LiveId" clId="{FC4538FF-9007-4388-973D-FD55596861E1}" dt="2023-10-21T21:18:22.592" v="186" actId="20577"/>
          <ac:spMkLst>
            <pc:docMk/>
            <pc:sldMk cId="0" sldId="258"/>
            <ac:spMk id="73" creationId="{00000000-0000-0000-0000-000000000000}"/>
          </ac:spMkLst>
        </pc:spChg>
        <pc:spChg chg="del">
          <ac:chgData name="Will Apps" userId="be0f7b6087c63b92" providerId="LiveId" clId="{FC4538FF-9007-4388-973D-FD55596861E1}" dt="2023-10-21T21:18:35.342" v="187" actId="478"/>
          <ac:spMkLst>
            <pc:docMk/>
            <pc:sldMk cId="0" sldId="258"/>
            <ac:spMk id="74" creationId="{00000000-0000-0000-0000-000000000000}"/>
          </ac:spMkLst>
        </pc:spChg>
      </pc:sldChg>
      <pc:sldChg chg="addSp delSp modSp mod ord">
        <pc:chgData name="Will Apps" userId="be0f7b6087c63b92" providerId="LiveId" clId="{FC4538FF-9007-4388-973D-FD55596861E1}" dt="2023-10-21T21:15:46.567" v="139" actId="313"/>
        <pc:sldMkLst>
          <pc:docMk/>
          <pc:sldMk cId="0" sldId="259"/>
        </pc:sldMkLst>
        <pc:spChg chg="add mod">
          <ac:chgData name="Will Apps" userId="be0f7b6087c63b92" providerId="LiveId" clId="{FC4538FF-9007-4388-973D-FD55596861E1}" dt="2023-10-21T21:15:46.567" v="139" actId="313"/>
          <ac:spMkLst>
            <pc:docMk/>
            <pc:sldMk cId="0" sldId="259"/>
            <ac:spMk id="2" creationId="{F4409DB2-1873-C149-A47C-DCA4A725BFBE}"/>
          </ac:spMkLst>
        </pc:spChg>
        <pc:spChg chg="del">
          <ac:chgData name="Will Apps" userId="be0f7b6087c63b92" providerId="LiveId" clId="{FC4538FF-9007-4388-973D-FD55596861E1}" dt="2023-10-21T21:14:35.459" v="85" actId="478"/>
          <ac:spMkLst>
            <pc:docMk/>
            <pc:sldMk cId="0" sldId="259"/>
            <ac:spMk id="76" creationId="{00000000-0000-0000-0000-000000000000}"/>
          </ac:spMkLst>
        </pc:spChg>
        <pc:spChg chg="mod">
          <ac:chgData name="Will Apps" userId="be0f7b6087c63b92" providerId="LiveId" clId="{FC4538FF-9007-4388-973D-FD55596861E1}" dt="2023-10-21T21:12:30.359" v="41" actId="21"/>
          <ac:spMkLst>
            <pc:docMk/>
            <pc:sldMk cId="0" sldId="259"/>
            <ac:spMk id="77" creationId="{00000000-0000-0000-0000-000000000000}"/>
          </ac:spMkLst>
        </pc:spChg>
      </pc:sldChg>
      <pc:sldChg chg="delSp mod">
        <pc:chgData name="Will Apps" userId="be0f7b6087c63b92" providerId="LiveId" clId="{FC4538FF-9007-4388-973D-FD55596861E1}" dt="2023-10-21T21:18:43.692" v="188" actId="478"/>
        <pc:sldMkLst>
          <pc:docMk/>
          <pc:sldMk cId="0" sldId="260"/>
        </pc:sldMkLst>
        <pc:spChg chg="del">
          <ac:chgData name="Will Apps" userId="be0f7b6087c63b92" providerId="LiveId" clId="{FC4538FF-9007-4388-973D-FD55596861E1}" dt="2023-10-21T21:18:43.692" v="188" actId="478"/>
          <ac:spMkLst>
            <pc:docMk/>
            <pc:sldMk cId="0" sldId="260"/>
            <ac:spMk id="91" creationId="{00000000-0000-0000-0000-000000000000}"/>
          </ac:spMkLst>
        </pc:spChg>
      </pc:sldChg>
      <pc:sldChg chg="delSp mod">
        <pc:chgData name="Will Apps" userId="be0f7b6087c63b92" providerId="LiveId" clId="{FC4538FF-9007-4388-973D-FD55596861E1}" dt="2023-10-21T21:19:04.493" v="189" actId="478"/>
        <pc:sldMkLst>
          <pc:docMk/>
          <pc:sldMk cId="0" sldId="261"/>
        </pc:sldMkLst>
        <pc:spChg chg="del">
          <ac:chgData name="Will Apps" userId="be0f7b6087c63b92" providerId="LiveId" clId="{FC4538FF-9007-4388-973D-FD55596861E1}" dt="2023-10-21T21:19:04.493" v="189" actId="478"/>
          <ac:spMkLst>
            <pc:docMk/>
            <pc:sldMk cId="0" sldId="261"/>
            <ac:spMk id="216" creationId="{00000000-0000-0000-0000-000000000000}"/>
          </ac:spMkLst>
        </pc:spChg>
      </pc:sldChg>
      <pc:sldChg chg="delSp mod">
        <pc:chgData name="Will Apps" userId="be0f7b6087c63b92" providerId="LiveId" clId="{FC4538FF-9007-4388-973D-FD55596861E1}" dt="2023-10-21T21:19:13.041" v="190" actId="478"/>
        <pc:sldMkLst>
          <pc:docMk/>
          <pc:sldMk cId="0" sldId="262"/>
        </pc:sldMkLst>
        <pc:spChg chg="del">
          <ac:chgData name="Will Apps" userId="be0f7b6087c63b92" providerId="LiveId" clId="{FC4538FF-9007-4388-973D-FD55596861E1}" dt="2023-10-21T21:19:13.041" v="190" actId="478"/>
          <ac:spMkLst>
            <pc:docMk/>
            <pc:sldMk cId="0" sldId="262"/>
            <ac:spMk id="234" creationId="{00000000-0000-0000-0000-000000000000}"/>
          </ac:spMkLst>
        </pc:spChg>
      </pc:sldChg>
      <pc:sldChg chg="delSp mod">
        <pc:chgData name="Will Apps" userId="be0f7b6087c63b92" providerId="LiveId" clId="{FC4538FF-9007-4388-973D-FD55596861E1}" dt="2023-10-21T21:19:19.609" v="191" actId="478"/>
        <pc:sldMkLst>
          <pc:docMk/>
          <pc:sldMk cId="0" sldId="263"/>
        </pc:sldMkLst>
        <pc:spChg chg="del">
          <ac:chgData name="Will Apps" userId="be0f7b6087c63b92" providerId="LiveId" clId="{FC4538FF-9007-4388-973D-FD55596861E1}" dt="2023-10-21T21:19:19.609" v="191" actId="478"/>
          <ac:spMkLst>
            <pc:docMk/>
            <pc:sldMk cId="0" sldId="263"/>
            <ac:spMk id="255" creationId="{00000000-0000-0000-0000-000000000000}"/>
          </ac:spMkLst>
        </pc:spChg>
      </pc:sldChg>
      <pc:sldChg chg="modSp mod">
        <pc:chgData name="Will Apps" userId="be0f7b6087c63b92" providerId="LiveId" clId="{FC4538FF-9007-4388-973D-FD55596861E1}" dt="2023-10-21T21:21:05.027" v="207" actId="1076"/>
        <pc:sldMkLst>
          <pc:docMk/>
          <pc:sldMk cId="0" sldId="264"/>
        </pc:sldMkLst>
        <pc:spChg chg="mod ord">
          <ac:chgData name="Will Apps" userId="be0f7b6087c63b92" providerId="LiveId" clId="{FC4538FF-9007-4388-973D-FD55596861E1}" dt="2023-10-21T21:20:52.752" v="205" actId="5793"/>
          <ac:spMkLst>
            <pc:docMk/>
            <pc:sldMk cId="0" sldId="264"/>
            <ac:spMk id="261" creationId="{00000000-0000-0000-0000-000000000000}"/>
          </ac:spMkLst>
        </pc:spChg>
        <pc:grpChg chg="mod">
          <ac:chgData name="Will Apps" userId="be0f7b6087c63b92" providerId="LiveId" clId="{FC4538FF-9007-4388-973D-FD55596861E1}" dt="2023-10-21T21:21:05.027" v="207" actId="1076"/>
          <ac:grpSpMkLst>
            <pc:docMk/>
            <pc:sldMk cId="0" sldId="264"/>
            <ac:grpSpMk id="264" creationId="{00000000-0000-0000-0000-000000000000}"/>
          </ac:grpSpMkLst>
        </pc:grpChg>
        <pc:picChg chg="mod">
          <ac:chgData name="Will Apps" userId="be0f7b6087c63b92" providerId="LiveId" clId="{FC4538FF-9007-4388-973D-FD55596861E1}" dt="2023-10-21T21:20:59.889" v="206" actId="1076"/>
          <ac:picMkLst>
            <pc:docMk/>
            <pc:sldMk cId="0" sldId="264"/>
            <ac:picMk id="259" creationId="{00000000-0000-0000-0000-000000000000}"/>
          </ac:picMkLst>
        </pc:picChg>
      </pc:sldChg>
      <pc:sldChg chg="delSp modSp mod">
        <pc:chgData name="Will Apps" userId="be0f7b6087c63b92" providerId="LiveId" clId="{FC4538FF-9007-4388-973D-FD55596861E1}" dt="2023-10-21T21:22:58.292" v="311" actId="20577"/>
        <pc:sldMkLst>
          <pc:docMk/>
          <pc:sldMk cId="0" sldId="265"/>
        </pc:sldMkLst>
        <pc:spChg chg="mod">
          <ac:chgData name="Will Apps" userId="be0f7b6087c63b92" providerId="LiveId" clId="{FC4538FF-9007-4388-973D-FD55596861E1}" dt="2023-10-21T21:22:58.292" v="311" actId="20577"/>
          <ac:spMkLst>
            <pc:docMk/>
            <pc:sldMk cId="0" sldId="265"/>
            <ac:spMk id="267" creationId="{00000000-0000-0000-0000-000000000000}"/>
          </ac:spMkLst>
        </pc:spChg>
        <pc:spChg chg="del">
          <ac:chgData name="Will Apps" userId="be0f7b6087c63b92" providerId="LiveId" clId="{FC4538FF-9007-4388-973D-FD55596861E1}" dt="2023-10-21T21:21:45.488" v="209" actId="478"/>
          <ac:spMkLst>
            <pc:docMk/>
            <pc:sldMk cId="0" sldId="265"/>
            <ac:spMk id="273" creationId="{00000000-0000-0000-0000-000000000000}"/>
          </ac:spMkLst>
        </pc:spChg>
      </pc:sldChg>
      <pc:sldChg chg="delSp mod">
        <pc:chgData name="Will Apps" userId="be0f7b6087c63b92" providerId="LiveId" clId="{FC4538FF-9007-4388-973D-FD55596861E1}" dt="2023-10-21T21:21:36.342" v="208" actId="478"/>
        <pc:sldMkLst>
          <pc:docMk/>
          <pc:sldMk cId="0" sldId="266"/>
        </pc:sldMkLst>
        <pc:spChg chg="del">
          <ac:chgData name="Will Apps" userId="be0f7b6087c63b92" providerId="LiveId" clId="{FC4538FF-9007-4388-973D-FD55596861E1}" dt="2023-10-21T21:21:36.342" v="208" actId="478"/>
          <ac:spMkLst>
            <pc:docMk/>
            <pc:sldMk cId="0" sldId="266"/>
            <ac:spMk id="278" creationId="{00000000-0000-0000-0000-000000000000}"/>
          </ac:spMkLst>
        </pc:spChg>
      </pc:sldChg>
      <pc:sldChg chg="addSp delSp modSp mod">
        <pc:chgData name="Will Apps" userId="be0f7b6087c63b92" providerId="LiveId" clId="{FC4538FF-9007-4388-973D-FD55596861E1}" dt="2023-10-21T21:23:57.210" v="316"/>
        <pc:sldMkLst>
          <pc:docMk/>
          <pc:sldMk cId="0" sldId="267"/>
        </pc:sldMkLst>
        <pc:spChg chg="add del mod">
          <ac:chgData name="Will Apps" userId="be0f7b6087c63b92" providerId="LiveId" clId="{FC4538FF-9007-4388-973D-FD55596861E1}" dt="2023-10-21T21:23:47.538" v="315" actId="478"/>
          <ac:spMkLst>
            <pc:docMk/>
            <pc:sldMk cId="0" sldId="267"/>
            <ac:spMk id="3" creationId="{4ECBF53B-5352-E494-D137-EF907005A236}"/>
          </ac:spMkLst>
        </pc:spChg>
        <pc:spChg chg="add mod">
          <ac:chgData name="Will Apps" userId="be0f7b6087c63b92" providerId="LiveId" clId="{FC4538FF-9007-4388-973D-FD55596861E1}" dt="2023-10-21T21:23:57.210" v="316"/>
          <ac:spMkLst>
            <pc:docMk/>
            <pc:sldMk cId="0" sldId="267"/>
            <ac:spMk id="4" creationId="{F7557B57-F29B-E59A-BD3E-CCD30E12828D}"/>
          </ac:spMkLst>
        </pc:spChg>
        <pc:spChg chg="del">
          <ac:chgData name="Will Apps" userId="be0f7b6087c63b92" providerId="LiveId" clId="{FC4538FF-9007-4388-973D-FD55596861E1}" dt="2023-10-21T21:23:44.008" v="314" actId="478"/>
          <ac:spMkLst>
            <pc:docMk/>
            <pc:sldMk cId="0" sldId="267"/>
            <ac:spMk id="281" creationId="{00000000-0000-0000-0000-000000000000}"/>
          </ac:spMkLst>
        </pc:spChg>
        <pc:spChg chg="del">
          <ac:chgData name="Will Apps" userId="be0f7b6087c63b92" providerId="LiveId" clId="{FC4538FF-9007-4388-973D-FD55596861E1}" dt="2023-10-21T21:23:23.559" v="312" actId="478"/>
          <ac:spMkLst>
            <pc:docMk/>
            <pc:sldMk cId="0" sldId="267"/>
            <ac:spMk id="282" creationId="{00000000-0000-0000-0000-000000000000}"/>
          </ac:spMkLst>
        </pc:spChg>
      </pc:sldChg>
      <pc:sldChg chg="del">
        <pc:chgData name="Will Apps" userId="be0f7b6087c63b92" providerId="LiveId" clId="{FC4538FF-9007-4388-973D-FD55596861E1}" dt="2023-10-21T21:23:27.013" v="313" actId="47"/>
        <pc:sldMkLst>
          <pc:docMk/>
          <pc:sldMk cId="0" sldId="268"/>
        </pc:sldMkLst>
      </pc:sldChg>
      <pc:sldMasterChg chg="modSp mod delSldLayout">
        <pc:chgData name="Will Apps" userId="be0f7b6087c63b92" providerId="LiveId" clId="{FC4538FF-9007-4388-973D-FD55596861E1}" dt="2023-10-21T21:23:27.013" v="313" actId="47"/>
        <pc:sldMasterMkLst>
          <pc:docMk/>
          <pc:sldMasterMk cId="0" sldId="2147483648"/>
        </pc:sldMasterMkLst>
        <pc:spChg chg="mod">
          <ac:chgData name="Will Apps" userId="be0f7b6087c63b92" providerId="LiveId" clId="{FC4538FF-9007-4388-973D-FD55596861E1}" dt="2023-10-21T21:13:12.342" v="45" actId="20577"/>
          <ac:spMkLst>
            <pc:docMk/>
            <pc:sldMasterMk cId="0" sldId="2147483648"/>
            <ac:spMk id="2" creationId="{00000000-0000-0000-0000-000000000000}"/>
          </ac:spMkLst>
        </pc:spChg>
        <pc:sldLayoutChg chg="del">
          <pc:chgData name="Will Apps" userId="be0f7b6087c63b92" providerId="LiveId" clId="{FC4538FF-9007-4388-973D-FD55596861E1}" dt="2023-10-21T21:23:27.013" v="313" actId="47"/>
          <pc:sldLayoutMkLst>
            <pc:docMk/>
            <pc:sldMasterMk cId="0" sldId="2147483648"/>
            <pc:sldLayoutMk cId="0" sldId="2147483650"/>
          </pc:sldLayoutMkLst>
        </pc:sldLayoutChg>
      </pc:sldMasterChg>
    </pc:docChg>
  </pc:docChgLst>
  <pc:docChgLst>
    <pc:chgData name="Will Apps" userId="be0f7b6087c63b92" providerId="LiveId" clId="{8D5CF9A7-DEE9-B44B-A9FD-3D66EA0DE9B5}"/>
    <pc:docChg chg="custSel modSld modMainMaster">
      <pc:chgData name="Will Apps" userId="be0f7b6087c63b92" providerId="LiveId" clId="{8D5CF9A7-DEE9-B44B-A9FD-3D66EA0DE9B5}" dt="2024-08-31T12:44:09.769" v="544" actId="478"/>
      <pc:docMkLst>
        <pc:docMk/>
      </pc:docMkLst>
      <pc:sldChg chg="addSp delSp modSp mod">
        <pc:chgData name="Will Apps" userId="be0f7b6087c63b92" providerId="LiveId" clId="{8D5CF9A7-DEE9-B44B-A9FD-3D66EA0DE9B5}" dt="2024-08-31T12:43:42.495" v="540" actId="20577"/>
        <pc:sldMkLst>
          <pc:docMk/>
          <pc:sldMk cId="0" sldId="256"/>
        </pc:sldMkLst>
        <pc:spChg chg="add del mod">
          <ac:chgData name="Will Apps" userId="be0f7b6087c63b92" providerId="LiveId" clId="{8D5CF9A7-DEE9-B44B-A9FD-3D66EA0DE9B5}" dt="2024-08-31T12:24:11.896" v="27"/>
          <ac:spMkLst>
            <pc:docMk/>
            <pc:sldMk cId="0" sldId="256"/>
            <ac:spMk id="2" creationId="{4B56DAD8-1EBE-FDB2-D84B-0F769016F45D}"/>
          </ac:spMkLst>
        </pc:spChg>
        <pc:spChg chg="add del mod">
          <ac:chgData name="Will Apps" userId="be0f7b6087c63b92" providerId="LiveId" clId="{8D5CF9A7-DEE9-B44B-A9FD-3D66EA0DE9B5}" dt="2024-08-31T12:24:24.930" v="30"/>
          <ac:spMkLst>
            <pc:docMk/>
            <pc:sldMk cId="0" sldId="256"/>
            <ac:spMk id="3" creationId="{FED5546A-C839-7D76-2604-506F624F5D8D}"/>
          </ac:spMkLst>
        </pc:spChg>
        <pc:spChg chg="mod">
          <ac:chgData name="Will Apps" userId="be0f7b6087c63b92" providerId="LiveId" clId="{8D5CF9A7-DEE9-B44B-A9FD-3D66EA0DE9B5}" dt="2024-08-31T12:43:42.495" v="540" actId="20577"/>
          <ac:spMkLst>
            <pc:docMk/>
            <pc:sldMk cId="0" sldId="256"/>
            <ac:spMk id="35" creationId="{00000000-0000-0000-0000-000000000000}"/>
          </ac:spMkLst>
        </pc:spChg>
        <pc:spChg chg="mod">
          <ac:chgData name="Will Apps" userId="be0f7b6087c63b92" providerId="LiveId" clId="{8D5CF9A7-DEE9-B44B-A9FD-3D66EA0DE9B5}" dt="2024-08-31T12:34:40.291" v="389" actId="1076"/>
          <ac:spMkLst>
            <pc:docMk/>
            <pc:sldMk cId="0" sldId="256"/>
            <ac:spMk id="37" creationId="{00000000-0000-0000-0000-000000000000}"/>
          </ac:spMkLst>
        </pc:spChg>
      </pc:sldChg>
      <pc:sldChg chg="delSp modSp mod">
        <pc:chgData name="Will Apps" userId="be0f7b6087c63b92" providerId="LiveId" clId="{8D5CF9A7-DEE9-B44B-A9FD-3D66EA0DE9B5}" dt="2024-08-31T12:43:57.079" v="543" actId="478"/>
        <pc:sldMkLst>
          <pc:docMk/>
          <pc:sldMk cId="0" sldId="257"/>
        </pc:sldMkLst>
        <pc:spChg chg="mod">
          <ac:chgData name="Will Apps" userId="be0f7b6087c63b92" providerId="LiveId" clId="{8D5CF9A7-DEE9-B44B-A9FD-3D66EA0DE9B5}" dt="2024-08-31T12:43:48.565" v="541" actId="20577"/>
          <ac:spMkLst>
            <pc:docMk/>
            <pc:sldMk cId="0" sldId="257"/>
            <ac:spMk id="40" creationId="{00000000-0000-0000-0000-000000000000}"/>
          </ac:spMkLst>
        </pc:spChg>
        <pc:spChg chg="del">
          <ac:chgData name="Will Apps" userId="be0f7b6087c63b92" providerId="LiveId" clId="{8D5CF9A7-DEE9-B44B-A9FD-3D66EA0DE9B5}" dt="2024-08-31T12:43:57.079" v="543" actId="478"/>
          <ac:spMkLst>
            <pc:docMk/>
            <pc:sldMk cId="0" sldId="257"/>
            <ac:spMk id="67" creationId="{00000000-0000-0000-0000-000000000000}"/>
          </ac:spMkLst>
        </pc:spChg>
        <pc:grpChg chg="mod">
          <ac:chgData name="Will Apps" userId="be0f7b6087c63b92" providerId="LiveId" clId="{8D5CF9A7-DEE9-B44B-A9FD-3D66EA0DE9B5}" dt="2024-08-31T12:43:50.960" v="542" actId="1076"/>
          <ac:grpSpMkLst>
            <pc:docMk/>
            <pc:sldMk cId="0" sldId="257"/>
            <ac:grpSpMk id="70" creationId="{00000000-0000-0000-0000-000000000000}"/>
          </ac:grpSpMkLst>
        </pc:grpChg>
      </pc:sldChg>
      <pc:sldChg chg="modSp mod">
        <pc:chgData name="Will Apps" userId="be0f7b6087c63b92" providerId="LiveId" clId="{8D5CF9A7-DEE9-B44B-A9FD-3D66EA0DE9B5}" dt="2024-08-31T12:36:27.425" v="407" actId="20577"/>
        <pc:sldMkLst>
          <pc:docMk/>
          <pc:sldMk cId="0" sldId="259"/>
        </pc:sldMkLst>
        <pc:spChg chg="mod">
          <ac:chgData name="Will Apps" userId="be0f7b6087c63b92" providerId="LiveId" clId="{8D5CF9A7-DEE9-B44B-A9FD-3D66EA0DE9B5}" dt="2024-08-31T12:36:27.425" v="407" actId="20577"/>
          <ac:spMkLst>
            <pc:docMk/>
            <pc:sldMk cId="0" sldId="259"/>
            <ac:spMk id="2" creationId="{F4409DB2-1873-C149-A47C-DCA4A725BFBE}"/>
          </ac:spMkLst>
        </pc:spChg>
      </pc:sldChg>
      <pc:sldChg chg="delSp mod">
        <pc:chgData name="Will Apps" userId="be0f7b6087c63b92" providerId="LiveId" clId="{8D5CF9A7-DEE9-B44B-A9FD-3D66EA0DE9B5}" dt="2024-08-31T12:44:09.769" v="544" actId="478"/>
        <pc:sldMkLst>
          <pc:docMk/>
          <pc:sldMk cId="0" sldId="264"/>
        </pc:sldMkLst>
        <pc:spChg chg="del">
          <ac:chgData name="Will Apps" userId="be0f7b6087c63b92" providerId="LiveId" clId="{8D5CF9A7-DEE9-B44B-A9FD-3D66EA0DE9B5}" dt="2024-08-31T12:44:09.769" v="544" actId="478"/>
          <ac:spMkLst>
            <pc:docMk/>
            <pc:sldMk cId="0" sldId="264"/>
            <ac:spMk id="260" creationId="{00000000-0000-0000-0000-000000000000}"/>
          </ac:spMkLst>
        </pc:spChg>
      </pc:sldChg>
      <pc:sldChg chg="modSp mod">
        <pc:chgData name="Will Apps" userId="be0f7b6087c63b92" providerId="LiveId" clId="{8D5CF9A7-DEE9-B44B-A9FD-3D66EA0DE9B5}" dt="2024-08-31T12:42:25.196" v="539" actId="20577"/>
        <pc:sldMkLst>
          <pc:docMk/>
          <pc:sldMk cId="0" sldId="265"/>
        </pc:sldMkLst>
        <pc:spChg chg="mod">
          <ac:chgData name="Will Apps" userId="be0f7b6087c63b92" providerId="LiveId" clId="{8D5CF9A7-DEE9-B44B-A9FD-3D66EA0DE9B5}" dt="2024-08-31T12:42:25.196" v="539" actId="20577"/>
          <ac:spMkLst>
            <pc:docMk/>
            <pc:sldMk cId="0" sldId="265"/>
            <ac:spMk id="267" creationId="{00000000-0000-0000-0000-000000000000}"/>
          </ac:spMkLst>
        </pc:spChg>
        <pc:spChg chg="mod">
          <ac:chgData name="Will Apps" userId="be0f7b6087c63b92" providerId="LiveId" clId="{8D5CF9A7-DEE9-B44B-A9FD-3D66EA0DE9B5}" dt="2024-08-31T12:42:13.191" v="536" actId="1076"/>
          <ac:spMkLst>
            <pc:docMk/>
            <pc:sldMk cId="0" sldId="265"/>
            <ac:spMk id="271" creationId="{00000000-0000-0000-0000-000000000000}"/>
          </ac:spMkLst>
        </pc:spChg>
        <pc:grpChg chg="mod">
          <ac:chgData name="Will Apps" userId="be0f7b6087c63b92" providerId="LiveId" clId="{8D5CF9A7-DEE9-B44B-A9FD-3D66EA0DE9B5}" dt="2024-08-31T12:40:20.360" v="424" actId="1076"/>
          <ac:grpSpMkLst>
            <pc:docMk/>
            <pc:sldMk cId="0" sldId="265"/>
            <ac:grpSpMk id="270" creationId="{00000000-0000-0000-0000-000000000000}"/>
          </ac:grpSpMkLst>
        </pc:grpChg>
      </pc:sldChg>
      <pc:sldMasterChg chg="addSp modSp mod modSldLayout">
        <pc:chgData name="Will Apps" userId="be0f7b6087c63b92" providerId="LiveId" clId="{8D5CF9A7-DEE9-B44B-A9FD-3D66EA0DE9B5}" dt="2024-08-31T12:25:22.944" v="61" actId="120"/>
        <pc:sldMasterMkLst>
          <pc:docMk/>
          <pc:sldMasterMk cId="0" sldId="2147483648"/>
        </pc:sldMasterMkLst>
        <pc:spChg chg="mod">
          <ac:chgData name="Will Apps" userId="be0f7b6087c63b92" providerId="LiveId" clId="{8D5CF9A7-DEE9-B44B-A9FD-3D66EA0DE9B5}" dt="2024-08-31T12:24:49.430" v="39" actId="20577"/>
          <ac:spMkLst>
            <pc:docMk/>
            <pc:sldMasterMk cId="0" sldId="2147483648"/>
            <ac:spMk id="2" creationId="{00000000-0000-0000-0000-000000000000}"/>
          </ac:spMkLst>
        </pc:spChg>
        <pc:spChg chg="add mod">
          <ac:chgData name="Will Apps" userId="be0f7b6087c63b92" providerId="LiveId" clId="{8D5CF9A7-DEE9-B44B-A9FD-3D66EA0DE9B5}" dt="2024-08-31T12:25:22.944" v="61" actId="120"/>
          <ac:spMkLst>
            <pc:docMk/>
            <pc:sldMasterMk cId="0" sldId="2147483648"/>
            <ac:spMk id="9" creationId="{BDAC4182-E7F1-C4F1-4E0F-49D8D555F567}"/>
          </ac:spMkLst>
        </pc:spChg>
        <pc:sldLayoutChg chg="addSp delSp modSp mod">
          <pc:chgData name="Will Apps" userId="be0f7b6087c63b92" providerId="LiveId" clId="{8D5CF9A7-DEE9-B44B-A9FD-3D66EA0DE9B5}" dt="2024-08-31T12:24:28.474" v="33"/>
          <pc:sldLayoutMkLst>
            <pc:docMk/>
            <pc:sldMasterMk cId="0" sldId="2147483648"/>
            <pc:sldLayoutMk cId="0" sldId="2147483649"/>
          </pc:sldLayoutMkLst>
          <pc:spChg chg="add del mod">
            <ac:chgData name="Will Apps" userId="be0f7b6087c63b92" providerId="LiveId" clId="{8D5CF9A7-DEE9-B44B-A9FD-3D66EA0DE9B5}" dt="2024-08-31T12:24:28.474" v="33"/>
            <ac:spMkLst>
              <pc:docMk/>
              <pc:sldMasterMk cId="0" sldId="2147483648"/>
              <pc:sldLayoutMk cId="0" sldId="2147483649"/>
              <ac:spMk id="2" creationId="{EB8EC66E-695D-7673-0135-804C60A09BCB}"/>
            </ac:spMkLst>
          </pc:sp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2" name="Shape 32"/>
          <p:cNvSpPr>
            <a:spLocks noGrp="1" noRot="1" noChangeAspect="1"/>
          </p:cNvSpPr>
          <p:nvPr>
            <p:ph type="sldImg"/>
          </p:nvPr>
        </p:nvSpPr>
        <p:spPr>
          <a:xfrm>
            <a:off x="1143000" y="685800"/>
            <a:ext cx="4572000" cy="3429000"/>
          </a:xfrm>
          <a:prstGeom prst="rect">
            <a:avLst/>
          </a:prstGeom>
        </p:spPr>
        <p:txBody>
          <a:bodyPr/>
          <a:lstStyle/>
          <a:p>
            <a:endParaRPr/>
          </a:p>
        </p:txBody>
      </p:sp>
      <p:sp>
        <p:nvSpPr>
          <p:cNvPr id="33" name="Shape 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400">
        <a:latin typeface="+mj-lt"/>
        <a:ea typeface="+mj-ea"/>
        <a:cs typeface="+mj-cs"/>
        <a:sym typeface="Arial"/>
      </a:defRPr>
    </a:lvl1pPr>
    <a:lvl2pPr indent="228600" latinLnBrk="0">
      <a:defRPr sz="1400">
        <a:latin typeface="+mj-lt"/>
        <a:ea typeface="+mj-ea"/>
        <a:cs typeface="+mj-cs"/>
        <a:sym typeface="Arial"/>
      </a:defRPr>
    </a:lvl2pPr>
    <a:lvl3pPr indent="457200" latinLnBrk="0">
      <a:defRPr sz="1400">
        <a:latin typeface="+mj-lt"/>
        <a:ea typeface="+mj-ea"/>
        <a:cs typeface="+mj-cs"/>
        <a:sym typeface="Arial"/>
      </a:defRPr>
    </a:lvl3pPr>
    <a:lvl4pPr indent="685800" latinLnBrk="0">
      <a:defRPr sz="1400">
        <a:latin typeface="+mj-lt"/>
        <a:ea typeface="+mj-ea"/>
        <a:cs typeface="+mj-cs"/>
        <a:sym typeface="Arial"/>
      </a:defRPr>
    </a:lvl4pPr>
    <a:lvl5pPr indent="914400" latinLnBrk="0">
      <a:defRPr sz="1400">
        <a:latin typeface="+mj-lt"/>
        <a:ea typeface="+mj-ea"/>
        <a:cs typeface="+mj-cs"/>
        <a:sym typeface="Arial"/>
      </a:defRPr>
    </a:lvl5pPr>
    <a:lvl6pPr indent="1143000" latinLnBrk="0">
      <a:defRPr sz="1400">
        <a:latin typeface="+mj-lt"/>
        <a:ea typeface="+mj-ea"/>
        <a:cs typeface="+mj-cs"/>
        <a:sym typeface="Arial"/>
      </a:defRPr>
    </a:lvl6pPr>
    <a:lvl7pPr indent="1371600" latinLnBrk="0">
      <a:defRPr sz="1400">
        <a:latin typeface="+mj-lt"/>
        <a:ea typeface="+mj-ea"/>
        <a:cs typeface="+mj-cs"/>
        <a:sym typeface="Arial"/>
      </a:defRPr>
    </a:lvl7pPr>
    <a:lvl8pPr indent="1600200" latinLnBrk="0">
      <a:defRPr sz="1400">
        <a:latin typeface="+mj-lt"/>
        <a:ea typeface="+mj-ea"/>
        <a:cs typeface="+mj-cs"/>
        <a:sym typeface="Arial"/>
      </a:defRPr>
    </a:lvl8pPr>
    <a:lvl9pPr indent="1828800" latinLnBrk="0">
      <a:defRPr sz="1400">
        <a:latin typeface="+mj-lt"/>
        <a:ea typeface="+mj-ea"/>
        <a:cs typeface="+mj-cs"/>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_AND_BODY">
    <p:spTree>
      <p:nvGrpSpPr>
        <p:cNvPr id="1" name=""/>
        <p:cNvGrpSpPr/>
        <p:nvPr/>
      </p:nvGrpSpPr>
      <p:grpSpPr>
        <a:xfrm>
          <a:off x="0" y="0"/>
          <a:ext cx="0" cy="0"/>
          <a:chOff x="0" y="0"/>
          <a:chExt cx="0" cy="0"/>
        </a:xfrm>
      </p:grpSpPr>
      <p:sp>
        <p:nvSpPr>
          <p:cNvPr id="15" name="Title Text"/>
          <p:cNvSpPr txBox="1">
            <a:spLocks noGrp="1"/>
          </p:cNvSpPr>
          <p:nvPr>
            <p:ph type="title"/>
          </p:nvPr>
        </p:nvSpPr>
        <p:spPr>
          <a:prstGeom prst="rect">
            <a:avLst/>
          </a:prstGeom>
        </p:spPr>
        <p:txBody>
          <a:bodyPr/>
          <a:lstStyle/>
          <a:p>
            <a:r>
              <a:t>Title Text</a:t>
            </a:r>
          </a:p>
        </p:txBody>
      </p:sp>
      <p:sp>
        <p:nvSpPr>
          <p:cNvPr id="16"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7" name="01"/>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Google Shape;17;p1"/>
          <p:cNvSpPr txBox="1"/>
          <p:nvPr/>
        </p:nvSpPr>
        <p:spPr>
          <a:xfrm>
            <a:off x="4586961" y="10101326"/>
            <a:ext cx="2513926" cy="24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lgn="r">
              <a:defRPr sz="1000" i="1">
                <a:latin typeface="Verdana"/>
                <a:ea typeface="Verdana"/>
                <a:cs typeface="Verdana"/>
                <a:sym typeface="Verdana"/>
              </a:defRPr>
            </a:lvl1pPr>
          </a:lstStyle>
          <a:p>
            <a:r>
              <a:rPr lang="en-GB" dirty="0"/>
              <a:t>Autumn Series Guide</a:t>
            </a:r>
          </a:p>
        </p:txBody>
      </p:sp>
      <p:grpSp>
        <p:nvGrpSpPr>
          <p:cNvPr id="5" name="Google Shape;18;p1"/>
          <p:cNvGrpSpPr/>
          <p:nvPr/>
        </p:nvGrpSpPr>
        <p:grpSpPr>
          <a:xfrm>
            <a:off x="2435224" y="254000"/>
            <a:ext cx="2790826" cy="579438"/>
            <a:chOff x="0" y="0"/>
            <a:chExt cx="2790823" cy="579437"/>
          </a:xfrm>
        </p:grpSpPr>
        <p:pic>
          <p:nvPicPr>
            <p:cNvPr id="3" name="Google Shape;19;p1" descr="Google Shape;19;p1"/>
            <p:cNvPicPr>
              <a:picLocks noChangeAspect="1"/>
            </p:cNvPicPr>
            <p:nvPr/>
          </p:nvPicPr>
          <p:blipFill>
            <a:blip r:embed="rId3"/>
            <a:stretch>
              <a:fillRect/>
            </a:stretch>
          </p:blipFill>
          <p:spPr>
            <a:xfrm>
              <a:off x="0" y="0"/>
              <a:ext cx="2520950" cy="579438"/>
            </a:xfrm>
            <a:prstGeom prst="rect">
              <a:avLst/>
            </a:prstGeom>
            <a:ln w="12700" cap="flat">
              <a:noFill/>
              <a:miter lim="400000"/>
            </a:ln>
            <a:effectLst/>
          </p:spPr>
        </p:pic>
        <p:pic>
          <p:nvPicPr>
            <p:cNvPr id="4" name="Google Shape;20;p1" descr="Google Shape;20;p1"/>
            <p:cNvPicPr>
              <a:picLocks noChangeAspect="1"/>
            </p:cNvPicPr>
            <p:nvPr/>
          </p:nvPicPr>
          <p:blipFill>
            <a:blip r:embed="rId4"/>
            <a:stretch>
              <a:fillRect/>
            </a:stretch>
          </p:blipFill>
          <p:spPr>
            <a:xfrm>
              <a:off x="2139949" y="79374"/>
              <a:ext cx="650875" cy="457201"/>
            </a:xfrm>
            <a:prstGeom prst="rect">
              <a:avLst/>
            </a:prstGeom>
            <a:ln w="12700" cap="flat">
              <a:noFill/>
              <a:miter lim="400000"/>
            </a:ln>
            <a:effectLst/>
          </p:spPr>
        </p:pic>
      </p:grpSp>
      <p:sp>
        <p:nvSpPr>
          <p:cNvPr id="6" name="Title Text"/>
          <p:cNvSpPr txBox="1">
            <a:spLocks noGrp="1"/>
          </p:cNvSpPr>
          <p:nvPr>
            <p:ph type="title"/>
          </p:nvPr>
        </p:nvSpPr>
        <p:spPr>
          <a:xfrm>
            <a:off x="457200" y="717550"/>
            <a:ext cx="6643687" cy="131921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normAutofit/>
          </a:bodyPr>
          <a:lstStyle/>
          <a:p>
            <a:r>
              <a:t>Title Text</a:t>
            </a:r>
          </a:p>
        </p:txBody>
      </p:sp>
      <p:sp>
        <p:nvSpPr>
          <p:cNvPr id="7" name="Body Level One…"/>
          <p:cNvSpPr txBox="1">
            <a:spLocks noGrp="1"/>
          </p:cNvSpPr>
          <p:nvPr>
            <p:ph type="body" idx="1"/>
          </p:nvPr>
        </p:nvSpPr>
        <p:spPr>
          <a:xfrm>
            <a:off x="314325" y="1590675"/>
            <a:ext cx="6926262" cy="58832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ormAutofit/>
          </a:bodyPr>
          <a:lstStyle/>
          <a:p>
            <a:r>
              <a:t>Body Level One</a:t>
            </a:r>
          </a:p>
          <a:p>
            <a:pPr lvl="1"/>
            <a:r>
              <a:t>Body Level Two</a:t>
            </a:r>
          </a:p>
          <a:p>
            <a:pPr lvl="2"/>
            <a:r>
              <a:t>Body Level Three</a:t>
            </a:r>
          </a:p>
          <a:p>
            <a:pPr lvl="3"/>
            <a:r>
              <a:t>Body Level Four</a:t>
            </a:r>
          </a:p>
          <a:p>
            <a:pPr lvl="4"/>
            <a:r>
              <a:t>Body Level Five</a:t>
            </a:r>
          </a:p>
        </p:txBody>
      </p:sp>
      <p:sp>
        <p:nvSpPr>
          <p:cNvPr id="8" name="01"/>
          <p:cNvSpPr txBox="1">
            <a:spLocks noGrp="1"/>
          </p:cNvSpPr>
          <p:nvPr>
            <p:ph type="sldNum" sz="quarter" idx="2"/>
          </p:nvPr>
        </p:nvSpPr>
        <p:spPr>
          <a:xfrm>
            <a:off x="0" y="0"/>
            <a:ext cx="408900" cy="421352"/>
          </a:xfrm>
          <a:prstGeom prst="rect">
            <a:avLst/>
          </a:prstGeom>
          <a:ln w="12700">
            <a:miter lim="400000"/>
          </a:ln>
        </p:spPr>
        <p:txBody>
          <a:bodyPr wrap="none" lIns="45699" tIns="45699" rIns="45699" bIns="45699">
            <a:spAutoFit/>
          </a:bodyPr>
          <a:lstStyle>
            <a:lvl1pPr>
              <a:defRPr sz="2400">
                <a:latin typeface="Times New Roman"/>
                <a:ea typeface="Times New Roman"/>
                <a:cs typeface="Times New Roman"/>
                <a:sym typeface="Times New Roman"/>
              </a:defRPr>
            </a:lvl1pPr>
          </a:lstStyle>
          <a:p>
            <a:fld id="{86CB4B4D-7CA3-9044-876B-883B54F8677D}" type="slidenum">
              <a:t>‹#›</a:t>
            </a:fld>
            <a:endParaRPr/>
          </a:p>
        </p:txBody>
      </p:sp>
      <p:sp>
        <p:nvSpPr>
          <p:cNvPr id="9" name="Google Shape;17;p1">
            <a:extLst>
              <a:ext uri="{FF2B5EF4-FFF2-40B4-BE49-F238E27FC236}">
                <a16:creationId xmlns:a16="http://schemas.microsoft.com/office/drawing/2014/main" id="{BDAC4182-E7F1-C4F1-4E0F-49D8D555F567}"/>
              </a:ext>
            </a:extLst>
          </p:cNvPr>
          <p:cNvSpPr txBox="1"/>
          <p:nvPr userDrawn="1"/>
        </p:nvSpPr>
        <p:spPr>
          <a:xfrm>
            <a:off x="314325" y="10180700"/>
            <a:ext cx="2513926" cy="24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lgn="r">
              <a:defRPr sz="1000" i="1">
                <a:latin typeface="Verdana"/>
                <a:ea typeface="Verdana"/>
                <a:cs typeface="Verdana"/>
                <a:sym typeface="Verdana"/>
              </a:defRPr>
            </a:lvl1pPr>
          </a:lstStyle>
          <a:p>
            <a:pPr algn="l"/>
            <a:r>
              <a:rPr lang="en-GB" dirty="0"/>
              <a:t>Update: 09/24</a:t>
            </a: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marL="0" marR="0" indent="0" algn="ctr"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Verdana"/>
          <a:ea typeface="Verdana"/>
          <a:cs typeface="Verdana"/>
          <a:sym typeface="Verdana"/>
        </a:defRPr>
      </a:lvl1pPr>
      <a:lvl2pPr marL="0" marR="0" indent="0" algn="ctr"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Verdana"/>
          <a:ea typeface="Verdana"/>
          <a:cs typeface="Verdana"/>
          <a:sym typeface="Verdana"/>
        </a:defRPr>
      </a:lvl2pPr>
      <a:lvl3pPr marL="0" marR="0" indent="0" algn="ctr"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Verdana"/>
          <a:ea typeface="Verdana"/>
          <a:cs typeface="Verdana"/>
          <a:sym typeface="Verdana"/>
        </a:defRPr>
      </a:lvl3pPr>
      <a:lvl4pPr marL="0" marR="0" indent="0" algn="ctr"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Verdana"/>
          <a:ea typeface="Verdana"/>
          <a:cs typeface="Verdana"/>
          <a:sym typeface="Verdana"/>
        </a:defRPr>
      </a:lvl4pPr>
      <a:lvl5pPr marL="0" marR="0" indent="0" algn="ctr"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Verdana"/>
          <a:ea typeface="Verdana"/>
          <a:cs typeface="Verdana"/>
          <a:sym typeface="Verdana"/>
        </a:defRPr>
      </a:lvl5pPr>
      <a:lvl6pPr marL="0" marR="0" indent="0" algn="ctr"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Verdana"/>
          <a:ea typeface="Verdana"/>
          <a:cs typeface="Verdana"/>
          <a:sym typeface="Verdana"/>
        </a:defRPr>
      </a:lvl6pPr>
      <a:lvl7pPr marL="0" marR="0" indent="0" algn="ctr"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Verdana"/>
          <a:ea typeface="Verdana"/>
          <a:cs typeface="Verdana"/>
          <a:sym typeface="Verdana"/>
        </a:defRPr>
      </a:lvl7pPr>
      <a:lvl8pPr marL="0" marR="0" indent="0" algn="ctr"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Verdana"/>
          <a:ea typeface="Verdana"/>
          <a:cs typeface="Verdana"/>
          <a:sym typeface="Verdana"/>
        </a:defRPr>
      </a:lvl8pPr>
      <a:lvl9pPr marL="0" marR="0" indent="0" algn="ctr" defTabSz="914400" rtl="0" latinLnBrk="0">
        <a:lnSpc>
          <a:spcPct val="100000"/>
        </a:lnSpc>
        <a:spcBef>
          <a:spcPts val="0"/>
        </a:spcBef>
        <a:spcAft>
          <a:spcPts val="0"/>
        </a:spcAft>
        <a:buClrTx/>
        <a:buSzTx/>
        <a:buFontTx/>
        <a:buNone/>
        <a:tabLst/>
        <a:defRPr sz="4000" b="0" i="0" u="none" strike="noStrike" cap="none" spc="0" baseline="0">
          <a:solidFill>
            <a:srgbClr val="000000"/>
          </a:solidFill>
          <a:uFillTx/>
          <a:latin typeface="Verdana"/>
          <a:ea typeface="Verdana"/>
          <a:cs typeface="Verdana"/>
          <a:sym typeface="Verdana"/>
        </a:defRPr>
      </a:lvl9pPr>
    </p:titleStyle>
    <p:bodyStyle>
      <a:lvl1pPr marL="228600" marR="0" indent="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1pPr>
      <a:lvl2pPr marL="228600" marR="0" indent="4572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2pPr>
      <a:lvl3pPr marL="228600" marR="0" indent="9144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3pPr>
      <a:lvl4pPr marL="228600" marR="0" indent="13716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4pPr>
      <a:lvl5pPr marL="228600" marR="0" indent="18288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5pPr>
      <a:lvl6pPr marL="228600" marR="0" indent="22860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6pPr>
      <a:lvl7pPr marL="228600" marR="0" indent="27432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7pPr>
      <a:lvl8pPr marL="228600" marR="0" indent="32004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8pPr>
      <a:lvl9pPr marL="228600" marR="0" indent="36576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9pPr>
    </p:bodyStyle>
    <p:otherStyle>
      <a:lvl1pPr marL="0" marR="0" indent="0" algn="l" defTabSz="9144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Times New Roman"/>
        </a:defRPr>
      </a:lvl1pPr>
      <a:lvl2pPr marL="0" marR="0" indent="0" algn="l" defTabSz="9144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Times New Roman"/>
        </a:defRPr>
      </a:lvl2pPr>
      <a:lvl3pPr marL="0" marR="0" indent="0" algn="l" defTabSz="9144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Times New Roman"/>
        </a:defRPr>
      </a:lvl3pPr>
      <a:lvl4pPr marL="0" marR="0" indent="0" algn="l" defTabSz="9144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Times New Roman"/>
        </a:defRPr>
      </a:lvl4pPr>
      <a:lvl5pPr marL="0" marR="0" indent="0" algn="l" defTabSz="9144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Times New Roman"/>
        </a:defRPr>
      </a:lvl5pPr>
      <a:lvl6pPr marL="0" marR="0" indent="0" algn="l" defTabSz="9144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Times New Roman"/>
        </a:defRPr>
      </a:lvl6pPr>
      <a:lvl7pPr marL="0" marR="0" indent="0" algn="l" defTabSz="9144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Times New Roman"/>
        </a:defRPr>
      </a:lvl7pPr>
      <a:lvl8pPr marL="0" marR="0" indent="0" algn="l" defTabSz="9144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Times New Roman"/>
        </a:defRPr>
      </a:lvl8pPr>
      <a:lvl9pPr marL="0" marR="0" indent="0" algn="l" defTabSz="9144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mailto:willapps@me.com"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Google Shape;39;p4"/>
          <p:cNvSpPr txBox="1">
            <a:spLocks noGrp="1"/>
          </p:cNvSpPr>
          <p:nvPr>
            <p:ph type="subTitle" idx="1"/>
          </p:nvPr>
        </p:nvSpPr>
        <p:spPr>
          <a:xfrm>
            <a:off x="457200" y="2501152"/>
            <a:ext cx="6781800" cy="6890611"/>
          </a:xfrm>
          <a:prstGeom prst="rect">
            <a:avLst/>
          </a:prstGeom>
        </p:spPr>
        <p:txBody>
          <a:bodyPr>
            <a:normAutofit/>
          </a:bodyPr>
          <a:lstStyle/>
          <a:p>
            <a:pPr marL="341312" indent="-341312">
              <a:tabLst>
                <a:tab pos="558800" algn="l"/>
                <a:tab pos="1473200" algn="l"/>
                <a:tab pos="2387600" algn="l"/>
                <a:tab pos="3302000" algn="l"/>
                <a:tab pos="4216400" algn="l"/>
                <a:tab pos="5130800" algn="l"/>
                <a:tab pos="6045200" algn="l"/>
                <a:tab pos="6959600" algn="l"/>
                <a:tab pos="7874000" algn="l"/>
                <a:tab pos="8788400" algn="l"/>
                <a:tab pos="9702800" algn="l"/>
              </a:tabLst>
              <a:defRPr sz="2000"/>
            </a:pPr>
            <a:r>
              <a:rPr lang="en-GB" sz="1800" dirty="0"/>
              <a:t>2 races per day on each Sunday - refer to Sailing Calendar for start times (timed to avoid high water)</a:t>
            </a:r>
          </a:p>
          <a:p>
            <a:pPr marL="457200" lvl="1" indent="0">
              <a:lnSpc>
                <a:spcPct val="104999"/>
              </a:lnSpc>
              <a:spcBef>
                <a:spcPts val="500"/>
              </a:spcBef>
              <a:buClr>
                <a:schemeClr val="accent2"/>
              </a:buClr>
              <a:buSzPct val="100000"/>
              <a:tabLst>
                <a:tab pos="558800" algn="l"/>
                <a:tab pos="1473200" algn="l"/>
                <a:tab pos="2387600" algn="l"/>
                <a:tab pos="3302000" algn="l"/>
                <a:tab pos="4216400" algn="l"/>
                <a:tab pos="5130800" algn="l"/>
                <a:tab pos="6045200" algn="l"/>
                <a:tab pos="6959600" algn="l"/>
                <a:tab pos="7874000" algn="l"/>
                <a:tab pos="8788400" algn="l"/>
                <a:tab pos="9702800" algn="l"/>
              </a:tabLst>
              <a:defRPr sz="2000" b="0"/>
            </a:pPr>
            <a:endParaRPr lang="en-GB" sz="1800" dirty="0"/>
          </a:p>
          <a:p>
            <a:pPr marL="0">
              <a:spcBef>
                <a:spcPts val="0"/>
              </a:spcBef>
              <a:buClr>
                <a:schemeClr val="accent2"/>
              </a:buClr>
              <a:buSzPts val="1800"/>
              <a:defRPr sz="1800"/>
            </a:pPr>
            <a:r>
              <a:rPr lang="en-GB" dirty="0"/>
              <a:t>Single fleet, single start, single course for both races</a:t>
            </a:r>
          </a:p>
          <a:p>
            <a:pPr marL="0">
              <a:spcBef>
                <a:spcPts val="0"/>
              </a:spcBef>
              <a:buClr>
                <a:schemeClr val="accent2"/>
              </a:buClr>
              <a:buSzPts val="1800"/>
              <a:defRPr sz="1800"/>
            </a:pPr>
            <a:endParaRPr lang="en-GB" dirty="0"/>
          </a:p>
          <a:p>
            <a:pPr marL="0">
              <a:spcBef>
                <a:spcPts val="0"/>
              </a:spcBef>
              <a:buClr>
                <a:schemeClr val="accent2"/>
              </a:buClr>
              <a:buSzPts val="1800"/>
              <a:defRPr sz="1800"/>
            </a:pPr>
            <a:r>
              <a:rPr lang="en-GB" sz="1800" dirty="0"/>
              <a:t>Average lap time using Lancing Correction Factor (LCF) handicap ratings</a:t>
            </a:r>
          </a:p>
          <a:p>
            <a:pPr marL="0">
              <a:spcBef>
                <a:spcPts val="0"/>
              </a:spcBef>
              <a:buClr>
                <a:schemeClr val="accent2"/>
              </a:buClr>
              <a:buSzPts val="1800"/>
              <a:defRPr sz="1800"/>
            </a:pPr>
            <a:endParaRPr lang="en-GB" dirty="0"/>
          </a:p>
          <a:p>
            <a:pPr marL="0">
              <a:spcBef>
                <a:spcPts val="0"/>
              </a:spcBef>
              <a:buClr>
                <a:schemeClr val="accent2"/>
              </a:buClr>
              <a:buSzPts val="1800"/>
              <a:defRPr sz="1800"/>
            </a:pPr>
            <a:r>
              <a:rPr lang="en-GB" dirty="0"/>
              <a:t>Both races offset trapezoid course </a:t>
            </a:r>
          </a:p>
          <a:p>
            <a:pPr marL="0">
              <a:spcBef>
                <a:spcPts val="0"/>
              </a:spcBef>
              <a:buClr>
                <a:schemeClr val="accent2"/>
              </a:buClr>
              <a:buSzPts val="1800"/>
              <a:defRPr sz="1800"/>
            </a:pPr>
            <a:endParaRPr lang="en-GB" dirty="0"/>
          </a:p>
          <a:p>
            <a:pPr marL="0">
              <a:spcBef>
                <a:spcPts val="0"/>
              </a:spcBef>
              <a:buClr>
                <a:schemeClr val="accent2"/>
              </a:buClr>
              <a:buSzPts val="1800"/>
              <a:defRPr sz="1800"/>
            </a:pPr>
            <a:r>
              <a:rPr lang="en-GB" sz="1800" dirty="0"/>
              <a:t>Back-to-back races of between 45 to 60 minutes per race for leader </a:t>
            </a:r>
            <a:r>
              <a:rPr lang="en-GB" sz="1800" b="0" dirty="0"/>
              <a:t>– 45 mins if cold ‘n nasty 60 mins if warm ‘n sunny </a:t>
            </a:r>
          </a:p>
          <a:p>
            <a:pPr marL="0">
              <a:spcBef>
                <a:spcPts val="0"/>
              </a:spcBef>
              <a:buClr>
                <a:schemeClr val="accent2"/>
              </a:buClr>
              <a:buSzPts val="1800"/>
              <a:defRPr sz="1800"/>
            </a:pPr>
            <a:endParaRPr lang="en-GB" dirty="0"/>
          </a:p>
        </p:txBody>
      </p:sp>
      <p:sp>
        <p:nvSpPr>
          <p:cNvPr id="37" name="Google Shape;38;p4"/>
          <p:cNvSpPr txBox="1">
            <a:spLocks noGrp="1"/>
          </p:cNvSpPr>
          <p:nvPr>
            <p:ph type="ctrTitle"/>
          </p:nvPr>
        </p:nvSpPr>
        <p:spPr>
          <a:xfrm>
            <a:off x="457200" y="1145147"/>
            <a:ext cx="6645275" cy="768351"/>
          </a:xfrm>
          <a:prstGeom prst="rect">
            <a:avLst/>
          </a:prstGeom>
        </p:spPr>
        <p:txBody>
          <a:bodyPr>
            <a:normAutofit fontScale="90000"/>
          </a:bodyPr>
          <a:lstStyle/>
          <a:p>
            <a:r>
              <a:rPr dirty="0"/>
              <a:t>Autumn </a:t>
            </a:r>
            <a:r>
              <a:rPr lang="en-GB" dirty="0"/>
              <a:t>Series Race Officer’s </a:t>
            </a:r>
            <a:r>
              <a:rPr lang="en-US" dirty="0"/>
              <a:t>Guide</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 name="Google Shape;273;p13"/>
          <p:cNvSpPr txBox="1">
            <a:spLocks noGrp="1"/>
          </p:cNvSpPr>
          <p:nvPr>
            <p:ph type="ctrTitle"/>
          </p:nvPr>
        </p:nvSpPr>
        <p:spPr>
          <a:xfrm>
            <a:off x="457200" y="928687"/>
            <a:ext cx="6645275" cy="631826"/>
          </a:xfrm>
          <a:prstGeom prst="rect">
            <a:avLst/>
          </a:prstGeom>
        </p:spPr>
        <p:txBody>
          <a:bodyPr/>
          <a:lstStyle>
            <a:lvl1pPr>
              <a:defRPr sz="3200"/>
            </a:lvl1pPr>
          </a:lstStyle>
          <a:p>
            <a:r>
              <a:t> </a:t>
            </a:r>
          </a:p>
        </p:txBody>
      </p:sp>
      <p:sp>
        <p:nvSpPr>
          <p:cNvPr id="267" name="Google Shape;274;p13"/>
          <p:cNvSpPr txBox="1">
            <a:spLocks noGrp="1"/>
          </p:cNvSpPr>
          <p:nvPr>
            <p:ph type="subTitle" idx="1"/>
          </p:nvPr>
        </p:nvSpPr>
        <p:spPr>
          <a:xfrm>
            <a:off x="368299" y="1811086"/>
            <a:ext cx="6804025" cy="9671051"/>
          </a:xfrm>
          <a:prstGeom prst="rect">
            <a:avLst/>
          </a:prstGeom>
        </p:spPr>
        <p:txBody>
          <a:bodyPr/>
          <a:lstStyle/>
          <a:p>
            <a:pPr marL="341311" indent="-341311">
              <a:spcBef>
                <a:spcPts val="0"/>
              </a:spcBef>
              <a:buClr>
                <a:schemeClr val="accent2"/>
              </a:buClr>
              <a:buSzPts val="1800"/>
              <a:buFont typeface="Helvetica"/>
              <a:buChar char="❑"/>
              <a:defRPr sz="1800" b="0"/>
            </a:pPr>
            <a:r>
              <a:rPr dirty="0"/>
              <a:t>After ~ 45 - 60 minutes</a:t>
            </a:r>
            <a:r>
              <a:rPr lang="en-US" dirty="0"/>
              <a:t> </a:t>
            </a:r>
            <a:r>
              <a:rPr lang="en-US" sz="1600" dirty="0"/>
              <a:t>(45 in cold conditions)</a:t>
            </a:r>
            <a:endParaRPr dirty="0"/>
          </a:p>
          <a:p>
            <a:pPr marL="741362" lvl="1" indent="-284162">
              <a:lnSpc>
                <a:spcPct val="104999"/>
              </a:lnSpc>
              <a:spcBef>
                <a:spcPts val="400"/>
              </a:spcBef>
              <a:buClr>
                <a:schemeClr val="accent2"/>
              </a:buClr>
              <a:buSzPts val="1600"/>
              <a:buFont typeface="Verdana"/>
              <a:buChar char="–"/>
              <a:defRPr sz="1600"/>
            </a:pPr>
            <a:r>
              <a:rPr dirty="0"/>
              <a:t>start finishing </a:t>
            </a:r>
            <a:endParaRPr sz="2000" b="0" dirty="0"/>
          </a:p>
          <a:p>
            <a:pPr marL="741362" lvl="1" indent="-284162">
              <a:lnSpc>
                <a:spcPct val="104999"/>
              </a:lnSpc>
              <a:spcBef>
                <a:spcPts val="400"/>
              </a:spcBef>
              <a:buClr>
                <a:schemeClr val="accent2"/>
              </a:buClr>
              <a:buSzPts val="1600"/>
              <a:buFont typeface="Verdana"/>
              <a:buChar char="–"/>
              <a:defRPr sz="1600" b="0"/>
            </a:pPr>
            <a:r>
              <a:rPr dirty="0"/>
              <a:t>display ‘</a:t>
            </a:r>
            <a:r>
              <a:rPr b="1" dirty="0"/>
              <a:t>S</a:t>
            </a:r>
            <a:r>
              <a:rPr dirty="0"/>
              <a:t>’ board on the West balcony</a:t>
            </a:r>
            <a:endParaRPr sz="1600" dirty="0"/>
          </a:p>
          <a:p>
            <a:pPr marL="741362" lvl="1" indent="-284162">
              <a:lnSpc>
                <a:spcPct val="104999"/>
              </a:lnSpc>
              <a:spcBef>
                <a:spcPts val="400"/>
              </a:spcBef>
              <a:buClr>
                <a:schemeClr val="accent2"/>
              </a:buClr>
              <a:buSzPts val="1600"/>
              <a:buFont typeface="Verdana"/>
              <a:buChar char="–"/>
              <a:defRPr sz="1600" b="0"/>
            </a:pPr>
            <a:r>
              <a:rPr dirty="0"/>
              <a:t>2 hoots when first boat to be finished rounds </a:t>
            </a:r>
            <a:endParaRPr lang="en-GB" dirty="0"/>
          </a:p>
          <a:p>
            <a:pPr marL="457200" lvl="1" indent="0">
              <a:lnSpc>
                <a:spcPct val="104999"/>
              </a:lnSpc>
              <a:spcBef>
                <a:spcPts val="400"/>
              </a:spcBef>
              <a:buClr>
                <a:schemeClr val="accent2"/>
              </a:buClr>
              <a:buSzPts val="1600"/>
              <a:defRPr sz="1600" b="0"/>
            </a:pPr>
            <a:r>
              <a:rPr dirty="0"/>
              <a:t>the penultimate mark</a:t>
            </a:r>
            <a:endParaRPr sz="2000" dirty="0"/>
          </a:p>
          <a:p>
            <a:pPr marL="741362" lvl="1" indent="-284162">
              <a:lnSpc>
                <a:spcPct val="104999"/>
              </a:lnSpc>
              <a:spcBef>
                <a:spcPts val="400"/>
              </a:spcBef>
              <a:buClr>
                <a:schemeClr val="accent2"/>
              </a:buClr>
              <a:buSzPts val="1600"/>
              <a:buFont typeface="Verdana"/>
              <a:buChar char="–"/>
              <a:defRPr sz="1600" b="0"/>
            </a:pPr>
            <a:r>
              <a:rPr dirty="0"/>
              <a:t>hoot &amp; flash the first 3</a:t>
            </a:r>
            <a:r>
              <a:rPr lang="en-GB" sz="2000" dirty="0"/>
              <a:t> - </a:t>
            </a:r>
            <a:r>
              <a:rPr dirty="0"/>
              <a:t>then flash only</a:t>
            </a:r>
            <a:endParaRPr lang="en-GB" dirty="0"/>
          </a:p>
          <a:p>
            <a:pPr marL="741362" lvl="1" indent="-284162">
              <a:lnSpc>
                <a:spcPct val="104999"/>
              </a:lnSpc>
              <a:spcBef>
                <a:spcPts val="400"/>
              </a:spcBef>
              <a:buClr>
                <a:schemeClr val="accent2"/>
              </a:buClr>
              <a:buSzPts val="1600"/>
              <a:buFont typeface="Verdana"/>
              <a:buChar char="–"/>
              <a:defRPr sz="1600" b="0"/>
            </a:pPr>
            <a:endParaRPr lang="en-GB" sz="2000" dirty="0"/>
          </a:p>
          <a:p>
            <a:pPr marL="741362" lvl="1" indent="-284162">
              <a:lnSpc>
                <a:spcPct val="104999"/>
              </a:lnSpc>
              <a:spcBef>
                <a:spcPts val="400"/>
              </a:spcBef>
              <a:buClr>
                <a:schemeClr val="accent2"/>
              </a:buClr>
              <a:buSzPts val="1600"/>
              <a:buFont typeface="Verdana"/>
              <a:buChar char="–"/>
              <a:defRPr sz="1600" b="0"/>
            </a:pPr>
            <a:endParaRPr sz="2000" dirty="0"/>
          </a:p>
          <a:p>
            <a:pPr marL="341311" indent="-341311">
              <a:spcBef>
                <a:spcPts val="400"/>
              </a:spcBef>
              <a:buClr>
                <a:schemeClr val="accent2"/>
              </a:buClr>
              <a:buSzPts val="1800"/>
              <a:buFont typeface="Helvetica"/>
              <a:buChar char="❑"/>
              <a:defRPr sz="1800"/>
            </a:pPr>
            <a:r>
              <a:rPr dirty="0"/>
              <a:t>As soon as the last boat has finished</a:t>
            </a:r>
          </a:p>
          <a:p>
            <a:pPr marL="741362" lvl="1" indent="-284162">
              <a:lnSpc>
                <a:spcPct val="104999"/>
              </a:lnSpc>
              <a:spcBef>
                <a:spcPts val="400"/>
              </a:spcBef>
              <a:buClr>
                <a:schemeClr val="accent2"/>
              </a:buClr>
              <a:buSzPts val="1600"/>
              <a:buFont typeface="Verdana"/>
              <a:buChar char="–"/>
              <a:defRPr sz="1600" b="0"/>
            </a:pPr>
            <a:r>
              <a:rPr dirty="0"/>
              <a:t>instruct safety boat to make any major course changes or start line adjustments</a:t>
            </a:r>
            <a:r>
              <a:rPr lang="en-GB" dirty="0"/>
              <a:t> - BUT ONLY IF ESSENTIAL, IN COLD CONDITIONS - don’t bother with minor adjustments</a:t>
            </a:r>
            <a:endParaRPr lang="en-GB" sz="2000" dirty="0"/>
          </a:p>
          <a:p>
            <a:pPr marL="741362" lvl="1" indent="-284162">
              <a:lnSpc>
                <a:spcPct val="104999"/>
              </a:lnSpc>
              <a:spcBef>
                <a:spcPts val="400"/>
              </a:spcBef>
              <a:buClr>
                <a:schemeClr val="accent2"/>
              </a:buClr>
              <a:buSzPts val="1600"/>
              <a:buFont typeface="Verdana"/>
              <a:buChar char="–"/>
              <a:defRPr sz="1600" b="0"/>
            </a:pPr>
            <a:r>
              <a:rPr lang="en-GB" sz="2000" dirty="0"/>
              <a:t>If course changes made - </a:t>
            </a:r>
            <a:r>
              <a:rPr dirty="0"/>
              <a:t>make any necessary changes to course boards on the West balcony - use change of course sequence (‘</a:t>
            </a:r>
            <a:r>
              <a:rPr b="1" dirty="0"/>
              <a:t>A</a:t>
            </a:r>
            <a:r>
              <a:rPr dirty="0"/>
              <a:t>’ board + 4 hoots)</a:t>
            </a:r>
            <a:endParaRPr sz="2000" dirty="0"/>
          </a:p>
          <a:p>
            <a:pPr marL="741362" lvl="1" indent="-284162">
              <a:lnSpc>
                <a:spcPct val="104999"/>
              </a:lnSpc>
              <a:spcBef>
                <a:spcPts val="400"/>
              </a:spcBef>
              <a:buClr>
                <a:schemeClr val="accent2"/>
              </a:buClr>
              <a:buSzPts val="1600"/>
              <a:buFont typeface="Verdana"/>
              <a:buChar char="–"/>
              <a:defRPr sz="1600" b="0"/>
            </a:pPr>
            <a:r>
              <a:rPr dirty="0"/>
              <a:t>commence start sequence for second race</a:t>
            </a:r>
            <a:endParaRPr sz="2000" dirty="0"/>
          </a:p>
          <a:p>
            <a:pPr marL="341311" indent="-341311">
              <a:spcBef>
                <a:spcPts val="400"/>
              </a:spcBef>
            </a:pPr>
            <a:endParaRPr sz="1800" dirty="0"/>
          </a:p>
          <a:p>
            <a:pPr marL="341311" indent="-341311">
              <a:spcBef>
                <a:spcPts val="400"/>
              </a:spcBef>
              <a:buClr>
                <a:schemeClr val="accent2"/>
              </a:buClr>
              <a:buSzPts val="1800"/>
              <a:buFont typeface="Helvetica"/>
              <a:buChar char="❑"/>
              <a:defRPr sz="1800"/>
            </a:pPr>
            <a:r>
              <a:rPr dirty="0"/>
              <a:t>Second race finish</a:t>
            </a:r>
          </a:p>
          <a:p>
            <a:pPr marL="741362" lvl="1" indent="-284162">
              <a:lnSpc>
                <a:spcPct val="104999"/>
              </a:lnSpc>
              <a:spcBef>
                <a:spcPts val="400"/>
              </a:spcBef>
              <a:buClr>
                <a:schemeClr val="accent2"/>
              </a:buClr>
              <a:buSzPts val="1600"/>
              <a:buFont typeface="Verdana"/>
              <a:buChar char="–"/>
              <a:defRPr sz="1600" b="0"/>
            </a:pPr>
            <a:r>
              <a:rPr dirty="0"/>
              <a:t>same procedure as above</a:t>
            </a:r>
            <a:endParaRPr sz="2000" dirty="0"/>
          </a:p>
          <a:p>
            <a:pPr marL="741362" lvl="1" indent="-284162">
              <a:lnSpc>
                <a:spcPct val="104999"/>
              </a:lnSpc>
              <a:spcBef>
                <a:spcPts val="400"/>
              </a:spcBef>
              <a:buClr>
                <a:schemeClr val="accent2"/>
              </a:buClr>
              <a:buSzPts val="1600"/>
              <a:buFont typeface="Verdana"/>
              <a:buChar char="–"/>
              <a:defRPr sz="1600" b="0"/>
            </a:pPr>
            <a:r>
              <a:rPr dirty="0"/>
              <a:t>marks to be recovered after all boats have finished</a:t>
            </a:r>
          </a:p>
        </p:txBody>
      </p:sp>
      <p:grpSp>
        <p:nvGrpSpPr>
          <p:cNvPr id="270" name="Google Shape;275;p13"/>
          <p:cNvGrpSpPr/>
          <p:nvPr/>
        </p:nvGrpSpPr>
        <p:grpSpPr>
          <a:xfrm>
            <a:off x="6086009" y="2114012"/>
            <a:ext cx="1217613" cy="1036638"/>
            <a:chOff x="0" y="0"/>
            <a:chExt cx="1217612" cy="1036637"/>
          </a:xfrm>
        </p:grpSpPr>
        <p:sp>
          <p:nvSpPr>
            <p:cNvPr id="268" name="Google Shape;276;p13"/>
            <p:cNvSpPr/>
            <p:nvPr/>
          </p:nvSpPr>
          <p:spPr>
            <a:xfrm>
              <a:off x="-1" y="-1"/>
              <a:ext cx="1217614" cy="1036639"/>
            </a:xfrm>
            <a:prstGeom prst="rect">
              <a:avLst/>
            </a:prstGeom>
            <a:solidFill>
              <a:schemeClr val="accent3">
                <a:lumOff val="44000"/>
              </a:schemeClr>
            </a:solidFill>
            <a:ln w="20500" cap="flat">
              <a:solidFill>
                <a:srgbClr val="00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269" name="Google Shape;277;p13"/>
            <p:cNvSpPr/>
            <p:nvPr/>
          </p:nvSpPr>
          <p:spPr>
            <a:xfrm>
              <a:off x="325437" y="315912"/>
              <a:ext cx="568325" cy="411163"/>
            </a:xfrm>
            <a:prstGeom prst="rect">
              <a:avLst/>
            </a:prstGeom>
            <a:solidFill>
              <a:srgbClr val="0000FF"/>
            </a:solidFill>
            <a:ln w="20500" cap="flat">
              <a:solidFill>
                <a:srgbClr val="0000FF"/>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sp>
        <p:nvSpPr>
          <p:cNvPr id="271" name="Google Shape;278;p13"/>
          <p:cNvSpPr txBox="1"/>
          <p:nvPr/>
        </p:nvSpPr>
        <p:spPr>
          <a:xfrm>
            <a:off x="384176" y="8767559"/>
            <a:ext cx="6558876" cy="5889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spAutoFit/>
          </a:bodyPr>
          <a:lstStyle>
            <a:lvl1pPr algn="ctr">
              <a:defRPr sz="3200">
                <a:latin typeface="Verdana"/>
                <a:ea typeface="Verdana"/>
                <a:cs typeface="Verdana"/>
                <a:sym typeface="Verdana"/>
              </a:defRPr>
            </a:lvl1pPr>
          </a:lstStyle>
          <a:p>
            <a:r>
              <a:rPr dirty="0"/>
              <a:t>Finish - Second Race</a:t>
            </a:r>
          </a:p>
        </p:txBody>
      </p:sp>
      <p:sp>
        <p:nvSpPr>
          <p:cNvPr id="272" name="Google Shape;279;p13"/>
          <p:cNvSpPr txBox="1"/>
          <p:nvPr/>
        </p:nvSpPr>
        <p:spPr>
          <a:xfrm>
            <a:off x="490874" y="934275"/>
            <a:ext cx="6558876" cy="5889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spAutoFit/>
          </a:bodyPr>
          <a:lstStyle>
            <a:lvl1pPr algn="ctr">
              <a:defRPr sz="3200">
                <a:latin typeface="Verdana"/>
                <a:ea typeface="Verdana"/>
                <a:cs typeface="Verdana"/>
                <a:sym typeface="Verdana"/>
              </a:defRPr>
            </a:lvl1pPr>
          </a:lstStyle>
          <a:p>
            <a:r>
              <a:t>Finish - First Race</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 name="Google Shape;285;p14"/>
          <p:cNvSpPr txBox="1">
            <a:spLocks noGrp="1"/>
          </p:cNvSpPr>
          <p:nvPr>
            <p:ph type="ctrTitle"/>
          </p:nvPr>
        </p:nvSpPr>
        <p:spPr>
          <a:xfrm>
            <a:off x="425450" y="768350"/>
            <a:ext cx="6645275" cy="768350"/>
          </a:xfrm>
          <a:prstGeom prst="rect">
            <a:avLst/>
          </a:prstGeom>
        </p:spPr>
        <p:txBody>
          <a:bodyPr/>
          <a:lstStyle/>
          <a:p>
            <a:r>
              <a:t>Organisation</a:t>
            </a:r>
          </a:p>
        </p:txBody>
      </p:sp>
      <p:sp>
        <p:nvSpPr>
          <p:cNvPr id="276" name="Google Shape;286;p14"/>
          <p:cNvSpPr txBox="1">
            <a:spLocks noGrp="1"/>
          </p:cNvSpPr>
          <p:nvPr>
            <p:ph type="subTitle" idx="1"/>
          </p:nvPr>
        </p:nvSpPr>
        <p:spPr>
          <a:xfrm>
            <a:off x="179387" y="1657349"/>
            <a:ext cx="7199311" cy="9615489"/>
          </a:xfrm>
          <a:prstGeom prst="rect">
            <a:avLst/>
          </a:prstGeom>
        </p:spPr>
        <p:txBody>
          <a:bodyPr/>
          <a:lstStyle/>
          <a:p>
            <a:pPr marL="341311" indent="-341311">
              <a:spcBef>
                <a:spcPts val="0"/>
              </a:spcBef>
              <a:buClr>
                <a:schemeClr val="accent2"/>
              </a:buClr>
              <a:buSzPts val="1600"/>
              <a:buFont typeface="Helvetica"/>
              <a:buChar char="❑"/>
              <a:defRPr sz="1600"/>
            </a:pPr>
            <a:r>
              <a:t>Shore Team - Race Officer and Ass’t RO:</a:t>
            </a:r>
          </a:p>
          <a:p>
            <a:pPr marL="741362" lvl="1" indent="-284162">
              <a:lnSpc>
                <a:spcPct val="150000"/>
              </a:lnSpc>
              <a:spcBef>
                <a:spcPts val="400"/>
              </a:spcBef>
              <a:buClr>
                <a:schemeClr val="accent2"/>
              </a:buClr>
              <a:buSzPts val="1600"/>
              <a:buFont typeface="Verdana"/>
              <a:buChar char="–"/>
              <a:defRPr sz="1600" b="0"/>
            </a:pPr>
            <a:r>
              <a:t>Ensure all are safely ashore before safety boat lands</a:t>
            </a:r>
            <a:endParaRPr sz="2000"/>
          </a:p>
          <a:p>
            <a:pPr marL="741362" lvl="1" indent="-284162">
              <a:lnSpc>
                <a:spcPct val="150000"/>
              </a:lnSpc>
              <a:spcBef>
                <a:spcPts val="400"/>
              </a:spcBef>
              <a:buClr>
                <a:schemeClr val="accent2"/>
              </a:buClr>
              <a:buSzPts val="1600"/>
              <a:buFont typeface="Verdana"/>
              <a:buChar char="–"/>
              <a:defRPr sz="1600" b="0"/>
            </a:pPr>
            <a:r>
              <a:t>Assist in safety boat recovery / winch up beach</a:t>
            </a:r>
            <a:endParaRPr sz="2000"/>
          </a:p>
          <a:p>
            <a:pPr marL="741362" lvl="1" indent="-284162">
              <a:lnSpc>
                <a:spcPct val="150000"/>
              </a:lnSpc>
              <a:spcBef>
                <a:spcPts val="400"/>
              </a:spcBef>
              <a:buClr>
                <a:schemeClr val="accent2"/>
              </a:buClr>
              <a:buSzPts val="1600"/>
              <a:buFont typeface="Verdana"/>
              <a:buChar char="–"/>
              <a:defRPr sz="1600" b="0"/>
            </a:pPr>
            <a:r>
              <a:t>Calculate results, using LCF adjusted PY H’caps.</a:t>
            </a:r>
            <a:endParaRPr sz="2000"/>
          </a:p>
          <a:p>
            <a:pPr marL="284162" lvl="1" indent="173037">
              <a:lnSpc>
                <a:spcPct val="150000"/>
              </a:lnSpc>
              <a:spcBef>
                <a:spcPts val="400"/>
              </a:spcBef>
              <a:defRPr sz="2000" b="0"/>
            </a:pPr>
            <a:endParaRPr sz="1600"/>
          </a:p>
          <a:p>
            <a:pPr marL="284162" lvl="1" indent="173037">
              <a:lnSpc>
                <a:spcPct val="150000"/>
              </a:lnSpc>
              <a:spcBef>
                <a:spcPts val="400"/>
              </a:spcBef>
              <a:defRPr sz="2000" b="0"/>
            </a:pPr>
            <a:endParaRPr sz="1600"/>
          </a:p>
          <a:p>
            <a:pPr marL="741362" lvl="1" indent="-284162">
              <a:lnSpc>
                <a:spcPct val="150000"/>
              </a:lnSpc>
              <a:spcBef>
                <a:spcPts val="400"/>
              </a:spcBef>
              <a:buClr>
                <a:schemeClr val="accent2"/>
              </a:buClr>
              <a:buSzPts val="1600"/>
              <a:buFont typeface="Verdana"/>
              <a:buChar char="–"/>
              <a:defRPr sz="1600" b="0"/>
            </a:pPr>
            <a:r>
              <a:t>Check that all who started racing have been included</a:t>
            </a:r>
            <a:endParaRPr sz="2000"/>
          </a:p>
          <a:p>
            <a:pPr marL="741362" lvl="1" indent="-284162">
              <a:lnSpc>
                <a:spcPct val="150000"/>
              </a:lnSpc>
              <a:spcBef>
                <a:spcPts val="400"/>
              </a:spcBef>
              <a:buClr>
                <a:schemeClr val="accent2"/>
              </a:buClr>
              <a:buSzPts val="1600"/>
              <a:buFont typeface="Verdana"/>
              <a:buChar char="–"/>
              <a:defRPr sz="1600" b="0"/>
            </a:pPr>
            <a:r>
              <a:t>Put results sheet on notice board in foyer</a:t>
            </a:r>
          </a:p>
          <a:p>
            <a:pPr marL="741362" lvl="1" indent="-284162">
              <a:lnSpc>
                <a:spcPct val="150000"/>
              </a:lnSpc>
              <a:spcBef>
                <a:spcPts val="400"/>
              </a:spcBef>
              <a:buClr>
                <a:schemeClr val="accent2"/>
              </a:buClr>
              <a:buSzPts val="1600"/>
              <a:buFont typeface="Verdana"/>
              <a:buChar char="–"/>
              <a:defRPr sz="1600" b="0"/>
            </a:pPr>
            <a:r>
              <a:t>scan and email results to Will Apps </a:t>
            </a:r>
            <a:r>
              <a:rPr u="sng">
                <a:solidFill>
                  <a:srgbClr val="CCCCFF"/>
                </a:solidFill>
                <a:uFill>
                  <a:solidFill>
                    <a:srgbClr val="CCCCFF"/>
                  </a:solidFill>
                </a:uFill>
                <a:hlinkClick r:id="rId2"/>
              </a:rPr>
              <a:t>willapps@me.com</a:t>
            </a:r>
            <a:r>
              <a:t> </a:t>
            </a:r>
            <a:br/>
            <a:r>
              <a:t>if Will is not present</a:t>
            </a:r>
            <a:endParaRPr sz="2000"/>
          </a:p>
          <a:p>
            <a:pPr marL="741362" lvl="1" indent="-284162">
              <a:lnSpc>
                <a:spcPct val="150000"/>
              </a:lnSpc>
              <a:spcBef>
                <a:spcPts val="400"/>
              </a:spcBef>
              <a:buClr>
                <a:schemeClr val="accent2"/>
              </a:buClr>
              <a:buSzPts val="1600"/>
              <a:buFont typeface="Verdana"/>
              <a:buChar char="–"/>
              <a:defRPr sz="1600" b="0"/>
            </a:pPr>
            <a:r>
              <a:t>Tidy up race box after putting boards etc. away, leave board framework upright in corner, close shutter</a:t>
            </a:r>
            <a:endParaRPr sz="2000"/>
          </a:p>
          <a:p>
            <a:pPr marL="741362" lvl="1" indent="-284162">
              <a:lnSpc>
                <a:spcPct val="150000"/>
              </a:lnSpc>
              <a:spcBef>
                <a:spcPts val="400"/>
              </a:spcBef>
              <a:buClr>
                <a:schemeClr val="accent2"/>
              </a:buClr>
              <a:buSzPts val="1600"/>
              <a:buFont typeface="Verdana"/>
              <a:buChar char="–"/>
              <a:defRPr sz="1600" b="0"/>
            </a:pPr>
            <a:r>
              <a:t>Switch off power supply but leave radio chargers on timer</a:t>
            </a:r>
            <a:endParaRPr sz="2000"/>
          </a:p>
          <a:p>
            <a:pPr marL="741362" lvl="1" indent="-284162">
              <a:lnSpc>
                <a:spcPct val="150000"/>
              </a:lnSpc>
              <a:spcBef>
                <a:spcPts val="400"/>
              </a:spcBef>
              <a:buClr>
                <a:schemeClr val="accent2"/>
              </a:buClr>
              <a:buSzPts val="1600"/>
              <a:buFont typeface="Verdana"/>
              <a:buChar char="–"/>
              <a:defRPr sz="1600" b="0"/>
            </a:pPr>
            <a:r>
              <a:t>Lock up race box</a:t>
            </a:r>
            <a:endParaRPr sz="2000"/>
          </a:p>
          <a:p>
            <a:pPr marL="741362" lvl="1" indent="-284162">
              <a:lnSpc>
                <a:spcPct val="150000"/>
              </a:lnSpc>
              <a:spcBef>
                <a:spcPts val="400"/>
              </a:spcBef>
              <a:buClr>
                <a:schemeClr val="accent2"/>
              </a:buClr>
              <a:buSzPts val="1600"/>
              <a:buFont typeface="Verdana"/>
              <a:buChar char="–"/>
              <a:defRPr sz="1600" b="0"/>
            </a:pPr>
            <a:r>
              <a:t>Check that annexe hut and gate are locked</a:t>
            </a:r>
            <a:endParaRPr sz="2000"/>
          </a:p>
          <a:p>
            <a:pPr marL="741362" lvl="1" indent="-284162">
              <a:lnSpc>
                <a:spcPct val="150000"/>
              </a:lnSpc>
              <a:spcBef>
                <a:spcPts val="400"/>
              </a:spcBef>
              <a:buClr>
                <a:schemeClr val="accent2"/>
              </a:buClr>
              <a:buSzPts val="1600"/>
              <a:buFont typeface="Verdana"/>
              <a:buChar char="–"/>
              <a:defRPr sz="1600" b="0"/>
            </a:pPr>
            <a:r>
              <a:t>Pull conveyor belting doubled up to the top of the beach</a:t>
            </a:r>
            <a:endParaRPr sz="2000"/>
          </a:p>
          <a:p>
            <a:pPr marL="741362" lvl="1" indent="-284162">
              <a:lnSpc>
                <a:spcPct val="150000"/>
              </a:lnSpc>
              <a:spcBef>
                <a:spcPts val="400"/>
              </a:spcBef>
              <a:buClr>
                <a:schemeClr val="accent2"/>
              </a:buClr>
              <a:buSzPts val="1600"/>
              <a:buFont typeface="Verdana"/>
              <a:buChar char="–"/>
              <a:defRPr sz="1600" b="0"/>
            </a:pPr>
            <a:r>
              <a:t>Put boards in at top of ramp if high tides are likely</a:t>
            </a:r>
            <a:endParaRPr sz="2000"/>
          </a:p>
          <a:p>
            <a:pPr marL="741362" lvl="1" indent="-284162">
              <a:lnSpc>
                <a:spcPct val="150000"/>
              </a:lnSpc>
              <a:spcBef>
                <a:spcPts val="400"/>
              </a:spcBef>
              <a:buClr>
                <a:schemeClr val="accent2"/>
              </a:buClr>
              <a:buSzPts val="1600"/>
              <a:buFont typeface="Verdana"/>
              <a:buChar char="–"/>
              <a:defRPr sz="1600" b="0"/>
            </a:pPr>
            <a:r>
              <a:t>Check that club is secure (or delegate) before leaving</a:t>
            </a:r>
          </a:p>
        </p:txBody>
      </p:sp>
      <p:pic>
        <p:nvPicPr>
          <p:cNvPr id="277" name="Google Shape;287;p14" descr="Google Shape;287;p14"/>
          <p:cNvPicPr>
            <a:picLocks noChangeAspect="1"/>
          </p:cNvPicPr>
          <p:nvPr/>
        </p:nvPicPr>
        <p:blipFill>
          <a:blip r:embed="rId3"/>
          <a:stretch>
            <a:fillRect/>
          </a:stretch>
        </p:blipFill>
        <p:spPr>
          <a:xfrm>
            <a:off x="1249362" y="3398837"/>
            <a:ext cx="5041901" cy="600076"/>
          </a:xfrm>
          <a:prstGeom prst="rect">
            <a:avLst/>
          </a:prstGeom>
          <a:ln w="12700">
            <a:miter lim="400000"/>
          </a:ln>
        </p:spPr>
      </p:pic>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Google Shape;293;p15"/>
          <p:cNvSpPr txBox="1">
            <a:spLocks noGrp="1"/>
          </p:cNvSpPr>
          <p:nvPr>
            <p:ph type="ctrTitle"/>
          </p:nvPr>
        </p:nvSpPr>
        <p:spPr>
          <a:xfrm>
            <a:off x="425450" y="768350"/>
            <a:ext cx="6645275" cy="768350"/>
          </a:xfrm>
          <a:prstGeom prst="rect">
            <a:avLst/>
          </a:prstGeom>
        </p:spPr>
        <p:txBody>
          <a:bodyPr/>
          <a:lstStyle/>
          <a:p>
            <a:r>
              <a:t>Organisation</a:t>
            </a:r>
          </a:p>
        </p:txBody>
      </p:sp>
      <p:sp>
        <p:nvSpPr>
          <p:cNvPr id="4" name="Safety Boat Helm and Crew:…">
            <a:extLst>
              <a:ext uri="{FF2B5EF4-FFF2-40B4-BE49-F238E27FC236}">
                <a16:creationId xmlns:a16="http://schemas.microsoft.com/office/drawing/2014/main" id="{F7557B57-F29B-E59A-BD3E-CCD30E12828D}"/>
              </a:ext>
            </a:extLst>
          </p:cNvPr>
          <p:cNvSpPr txBox="1">
            <a:spLocks/>
          </p:cNvSpPr>
          <p:nvPr/>
        </p:nvSpPr>
        <p:spPr>
          <a:xfrm>
            <a:off x="179387" y="1639887"/>
            <a:ext cx="7199313" cy="9732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ormAutofit/>
          </a:bodyPr>
          <a:lstStyle>
            <a:lvl1pPr marL="228600" marR="0" indent="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1pPr>
            <a:lvl2pPr marL="228600" marR="0" indent="4572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2pPr>
            <a:lvl3pPr marL="228600" marR="0" indent="9144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3pPr>
            <a:lvl4pPr marL="228600" marR="0" indent="13716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4pPr>
            <a:lvl5pPr marL="228600" marR="0" indent="18288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5pPr>
            <a:lvl6pPr marL="228600" marR="0" indent="22860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6pPr>
            <a:lvl7pPr marL="228600" marR="0" indent="27432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7pPr>
            <a:lvl8pPr marL="228600" marR="0" indent="32004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8pPr>
            <a:lvl9pPr marL="228600" marR="0" indent="3657600" algn="l" defTabSz="914400" rtl="0" latinLnBrk="0">
              <a:lnSpc>
                <a:spcPct val="120000"/>
              </a:lnSpc>
              <a:spcBef>
                <a:spcPts val="6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9pPr>
          </a:lstStyle>
          <a:p>
            <a:pPr marL="341312" indent="-341312" hangingPunct="1">
              <a:spcBef>
                <a:spcPts val="400"/>
              </a:spcBef>
              <a:buClr>
                <a:schemeClr val="accent2"/>
              </a:buClr>
              <a:buSzPct val="100000"/>
              <a:buFontTx/>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a:pPr>
            <a:r>
              <a:rPr lang="en-US" sz="1600"/>
              <a:t>Safety Boat Helm and Crew:</a:t>
            </a:r>
            <a:r>
              <a:rPr lang="en-US" sz="1600" b="0"/>
              <a:t> </a:t>
            </a:r>
          </a:p>
          <a:p>
            <a:pPr marL="741362" lvl="1" indent="-284162" hangingPunct="1">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lang="en-US" sz="1600" b="0"/>
              <a:t>Remove marks from RIB but do not disconnect fuel tank</a:t>
            </a:r>
          </a:p>
          <a:p>
            <a:pPr marL="1143000" lvl="2" indent="-228600" hangingPunct="1">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lang="en-US" sz="1600" b="0"/>
              <a:t>return marks to garage</a:t>
            </a:r>
          </a:p>
          <a:p>
            <a:pPr marL="741362" lvl="1" indent="-284162" hangingPunct="1">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lang="en-US" sz="1600" b="0"/>
              <a:t>Run up engines that have been used in blue water tank to flush cooling system</a:t>
            </a:r>
          </a:p>
          <a:p>
            <a:pPr marL="741362" lvl="1" indent="-284162" hangingPunct="1">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lang="en-US" sz="1600" b="0"/>
              <a:t>Close fuel tank breather</a:t>
            </a:r>
          </a:p>
          <a:p>
            <a:pPr marL="741362" lvl="1" indent="-284162" hangingPunct="1">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lang="en-US" sz="1600" b="0"/>
              <a:t>Wash boats, external engine and controls, trolley - avoid getting water in engine air intake</a:t>
            </a:r>
          </a:p>
          <a:p>
            <a:pPr marL="741362" lvl="1" indent="-284162" hangingPunct="1">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lang="en-US" sz="1600" b="0"/>
              <a:t>Remove engine cover and spray with WD40 then replace</a:t>
            </a:r>
          </a:p>
          <a:p>
            <a:pPr marL="1143000" lvl="2" indent="-228600" hangingPunct="1">
              <a:lnSpc>
                <a:spcPct val="150000"/>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lang="en-US" sz="1600" b="0"/>
              <a:t>also spray remote control box </a:t>
            </a:r>
          </a:p>
          <a:p>
            <a:pPr marL="741362" lvl="1" indent="-284162" hangingPunct="1">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lang="en-US" sz="1600" b="0"/>
              <a:t>Drain ALL water before re-housing</a:t>
            </a:r>
          </a:p>
          <a:p>
            <a:pPr marL="741362" lvl="1" indent="-284162" hangingPunct="1">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lang="en-US" sz="1600" b="0"/>
              <a:t>Turn off battery isolator switches</a:t>
            </a:r>
          </a:p>
          <a:p>
            <a:pPr marL="741362" lvl="1" indent="-284162" hangingPunct="1">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a:pPr>
            <a:r>
              <a:rPr lang="en-US" sz="1600" b="0"/>
              <a:t>Lock security posts garage and boat sheds</a:t>
            </a:r>
          </a:p>
          <a:p>
            <a:pPr marL="1143000" lvl="2" indent="-228600" hangingPunct="1">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a:pPr>
            <a:r>
              <a:rPr lang="en-US" sz="1600"/>
              <a:t>return keys</a:t>
            </a:r>
          </a:p>
          <a:p>
            <a:pPr marL="741362" lvl="1" indent="-284162" hangingPunct="1">
              <a:lnSpc>
                <a:spcPct val="104999"/>
              </a:lnSpc>
              <a:spcBef>
                <a:spcPts val="5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b="0" i="1"/>
            </a:pPr>
            <a:r>
              <a:rPr lang="en-US" sz="1600" b="0" i="1"/>
              <a:t>Radio handsets – switch off, wipe over with a damp cloth, then </a:t>
            </a:r>
            <a:r>
              <a:rPr lang="en-US" sz="1600" i="1"/>
              <a:t>dry thoroughly</a:t>
            </a:r>
            <a:r>
              <a:rPr lang="en-US" sz="1600" b="0" i="1"/>
              <a:t> and put into chargers / connect charging leads in Race box (ensure that they are charging)</a:t>
            </a:r>
          </a:p>
          <a:p>
            <a:pPr marL="741362" lvl="1" indent="-284162" hangingPunct="1">
              <a:lnSpc>
                <a:spcPct val="150000"/>
              </a:lnSpc>
              <a:spcBef>
                <a:spcPts val="400"/>
              </a:spcBef>
              <a:buClr>
                <a:schemeClr val="accent2"/>
              </a:buClr>
              <a:buSzPct val="100000"/>
              <a:buFont typeface="Verdana"/>
              <a:buChar char="–"/>
              <a:tabLst>
                <a:tab pos="901700" algn="l"/>
                <a:tab pos="1816100" algn="l"/>
                <a:tab pos="2730500" algn="l"/>
                <a:tab pos="3644900" algn="l"/>
                <a:tab pos="4559300" algn="l"/>
                <a:tab pos="5473700" algn="l"/>
                <a:tab pos="6388100" algn="l"/>
                <a:tab pos="7302500" algn="l"/>
                <a:tab pos="8216900" algn="l"/>
                <a:tab pos="9131300" algn="l"/>
                <a:tab pos="10045700" algn="l"/>
              </a:tabLst>
              <a:defRPr sz="1600"/>
            </a:pPr>
            <a:r>
              <a:rPr lang="en-US" sz="1600"/>
              <a:t>Make comments in Safety Log on boats, equipme</a:t>
            </a:r>
            <a:r>
              <a:rPr lang="en-US" sz="1600" i="1"/>
              <a:t>nt, incidents etc. (discuss with RO – file in race box)</a:t>
            </a:r>
            <a:endParaRPr lang="en-US" sz="1600" i="1"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Google Shape;45;p5"/>
          <p:cNvSpPr txBox="1">
            <a:spLocks noGrp="1"/>
          </p:cNvSpPr>
          <p:nvPr>
            <p:ph type="ctrTitle"/>
          </p:nvPr>
        </p:nvSpPr>
        <p:spPr>
          <a:xfrm>
            <a:off x="457200" y="550862"/>
            <a:ext cx="6645275" cy="1093788"/>
          </a:xfrm>
          <a:prstGeom prst="rect">
            <a:avLst/>
          </a:prstGeom>
        </p:spPr>
        <p:txBody>
          <a:bodyPr/>
          <a:lstStyle>
            <a:lvl1pPr>
              <a:defRPr sz="6000" b="1">
                <a:latin typeface="+mj-lt"/>
                <a:ea typeface="+mj-ea"/>
                <a:cs typeface="+mj-cs"/>
                <a:sym typeface="Arial"/>
              </a:defRPr>
            </a:lvl1pPr>
          </a:lstStyle>
          <a:p>
            <a:r>
              <a:t>Don't Panic</a:t>
            </a:r>
          </a:p>
        </p:txBody>
      </p:sp>
      <p:sp>
        <p:nvSpPr>
          <p:cNvPr id="40" name="Google Shape;46;p5"/>
          <p:cNvSpPr txBox="1">
            <a:spLocks noGrp="1"/>
          </p:cNvSpPr>
          <p:nvPr>
            <p:ph type="subTitle" idx="1"/>
          </p:nvPr>
        </p:nvSpPr>
        <p:spPr>
          <a:xfrm>
            <a:off x="352425" y="1590675"/>
            <a:ext cx="6927850" cy="4813300"/>
          </a:xfrm>
          <a:prstGeom prst="rect">
            <a:avLst/>
          </a:prstGeom>
        </p:spPr>
        <p:txBody>
          <a:bodyPr/>
          <a:lstStyle/>
          <a:p>
            <a:pPr marL="341311" indent="-341311">
              <a:spcBef>
                <a:spcPts val="0"/>
              </a:spcBef>
              <a:buClr>
                <a:schemeClr val="accent2"/>
              </a:buClr>
              <a:buSzPts val="2200"/>
              <a:buFont typeface="Helvetica"/>
              <a:buChar char="❑"/>
              <a:defRPr sz="2200"/>
            </a:pPr>
            <a:r>
              <a:rPr dirty="0"/>
              <a:t>There's a problem before the first start signal:</a:t>
            </a:r>
          </a:p>
          <a:p>
            <a:pPr marL="284162" lvl="1" indent="173037">
              <a:lnSpc>
                <a:spcPct val="104999"/>
              </a:lnSpc>
              <a:spcBef>
                <a:spcPts val="500"/>
              </a:spcBef>
              <a:defRPr sz="2000" b="0"/>
            </a:pPr>
            <a:endParaRPr sz="1800" dirty="0"/>
          </a:p>
          <a:p>
            <a:pPr marL="741362" lvl="1" indent="-284162">
              <a:lnSpc>
                <a:spcPct val="104999"/>
              </a:lnSpc>
              <a:spcBef>
                <a:spcPts val="500"/>
              </a:spcBef>
              <a:buClr>
                <a:schemeClr val="accent2"/>
              </a:buClr>
              <a:buSzPts val="1800"/>
              <a:buFont typeface="Verdana"/>
              <a:buChar char="–"/>
              <a:defRPr sz="1800" b="0"/>
            </a:pPr>
            <a:r>
              <a:rPr dirty="0"/>
              <a:t>signal a postponement, then follow the procedure given on the 'Start page'</a:t>
            </a:r>
            <a:endParaRPr lang="en-GB" dirty="0"/>
          </a:p>
          <a:p>
            <a:pPr marL="741362" lvl="1" indent="-284162">
              <a:lnSpc>
                <a:spcPct val="104999"/>
              </a:lnSpc>
              <a:spcBef>
                <a:spcPts val="500"/>
              </a:spcBef>
              <a:buClr>
                <a:schemeClr val="accent2"/>
              </a:buClr>
              <a:buSzPts val="1800"/>
              <a:buFont typeface="Verdana"/>
              <a:buChar char="–"/>
              <a:defRPr sz="1800" b="0"/>
            </a:pPr>
            <a:endParaRPr sz="2000" dirty="0"/>
          </a:p>
          <a:p>
            <a:pPr marL="341311" indent="-341311">
              <a:buClr>
                <a:schemeClr val="accent2"/>
              </a:buClr>
              <a:buSzPts val="2200"/>
              <a:buFont typeface="Helvetica"/>
              <a:buChar char="❑"/>
              <a:defRPr sz="2200"/>
            </a:pPr>
            <a:r>
              <a:rPr dirty="0"/>
              <a:t>There's a problem after the start: </a:t>
            </a:r>
            <a:br>
              <a:rPr dirty="0"/>
            </a:br>
            <a:endParaRPr dirty="0"/>
          </a:p>
          <a:p>
            <a:pPr marL="741362" lvl="1" indent="-284162">
              <a:lnSpc>
                <a:spcPct val="104999"/>
              </a:lnSpc>
              <a:spcBef>
                <a:spcPts val="500"/>
              </a:spcBef>
              <a:buClr>
                <a:schemeClr val="accent2"/>
              </a:buClr>
              <a:buSzPts val="1800"/>
              <a:buFont typeface="Verdana"/>
              <a:buChar char="–"/>
              <a:defRPr sz="1800" b="0"/>
            </a:pPr>
            <a:r>
              <a:rPr dirty="0"/>
              <a:t>signal a general recall</a:t>
            </a:r>
          </a:p>
        </p:txBody>
      </p:sp>
      <p:grpSp>
        <p:nvGrpSpPr>
          <p:cNvPr id="43" name="Google Shape;47;p5"/>
          <p:cNvGrpSpPr/>
          <p:nvPr/>
        </p:nvGrpSpPr>
        <p:grpSpPr>
          <a:xfrm>
            <a:off x="3296199" y="2089150"/>
            <a:ext cx="3799926" cy="638175"/>
            <a:chOff x="0" y="0"/>
            <a:chExt cx="3799925" cy="638175"/>
          </a:xfrm>
        </p:grpSpPr>
        <p:pic>
          <p:nvPicPr>
            <p:cNvPr id="41" name="Google Shape;48;p5" descr="Google Shape;48;p5"/>
            <p:cNvPicPr>
              <a:picLocks noChangeAspect="1"/>
            </p:cNvPicPr>
            <p:nvPr/>
          </p:nvPicPr>
          <p:blipFill>
            <a:blip r:embed="rId2"/>
            <a:stretch>
              <a:fillRect/>
            </a:stretch>
          </p:blipFill>
          <p:spPr>
            <a:xfrm>
              <a:off x="1193250" y="0"/>
              <a:ext cx="2606676" cy="638175"/>
            </a:xfrm>
            <a:prstGeom prst="rect">
              <a:avLst/>
            </a:prstGeom>
            <a:ln w="12700" cap="flat">
              <a:noFill/>
              <a:miter lim="400000"/>
            </a:ln>
            <a:effectLst/>
          </p:spPr>
        </p:pic>
        <p:sp>
          <p:nvSpPr>
            <p:cNvPr id="42" name="Google Shape;49;p5"/>
            <p:cNvSpPr txBox="1"/>
            <p:nvPr/>
          </p:nvSpPr>
          <p:spPr>
            <a:xfrm>
              <a:off x="0" y="158749"/>
              <a:ext cx="1214925" cy="3313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4999" tIns="44999" rIns="44999" bIns="44999" numCol="1" anchor="t">
              <a:spAutoFit/>
            </a:bodyPr>
            <a:lstStyle>
              <a:lvl1pPr>
                <a:defRPr sz="1600">
                  <a:latin typeface="Verdana"/>
                  <a:ea typeface="Verdana"/>
                  <a:cs typeface="Verdana"/>
                  <a:sym typeface="Verdana"/>
                </a:defRPr>
              </a:lvl1pPr>
            </a:lstStyle>
            <a:p>
              <a:r>
                <a:t>2 hoots +</a:t>
              </a:r>
            </a:p>
          </p:txBody>
        </p:sp>
      </p:grpSp>
      <p:sp>
        <p:nvSpPr>
          <p:cNvPr id="44" name="Google Shape;50;p5"/>
          <p:cNvSpPr txBox="1"/>
          <p:nvPr/>
        </p:nvSpPr>
        <p:spPr>
          <a:xfrm>
            <a:off x="3921674" y="4441825"/>
            <a:ext cx="1294301" cy="3313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4999" tIns="44999" rIns="44999" bIns="44999">
            <a:spAutoFit/>
          </a:bodyPr>
          <a:lstStyle>
            <a:lvl1pPr>
              <a:defRPr sz="1600">
                <a:latin typeface="Verdana"/>
                <a:ea typeface="Verdana"/>
                <a:cs typeface="Verdana"/>
                <a:sym typeface="Verdana"/>
              </a:defRPr>
            </a:lvl1pPr>
          </a:lstStyle>
          <a:p>
            <a:r>
              <a:t>2 hoots + </a:t>
            </a:r>
          </a:p>
        </p:txBody>
      </p:sp>
      <p:sp>
        <p:nvSpPr>
          <p:cNvPr id="45" name="Google Shape;51;p5"/>
          <p:cNvSpPr txBox="1"/>
          <p:nvPr/>
        </p:nvSpPr>
        <p:spPr>
          <a:xfrm>
            <a:off x="395625" y="5667375"/>
            <a:ext cx="6841450" cy="80607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p>
            <a:pPr marL="1143000" lvl="2" indent="-228600">
              <a:lnSpc>
                <a:spcPct val="104999"/>
              </a:lnSpc>
              <a:spcBef>
                <a:spcPts val="500"/>
              </a:spcBef>
              <a:buClr>
                <a:schemeClr val="accent2"/>
              </a:buClr>
              <a:buSzPts val="1800"/>
              <a:buFont typeface="Verdana"/>
              <a:buChar char="•"/>
              <a:defRPr sz="1800">
                <a:latin typeface="Verdana"/>
                <a:ea typeface="Verdana"/>
                <a:cs typeface="Verdana"/>
                <a:sym typeface="Verdana"/>
              </a:defRPr>
            </a:pPr>
            <a:endParaRPr/>
          </a:p>
          <a:p>
            <a:pPr marL="341311" indent="-341311">
              <a:lnSpc>
                <a:spcPct val="120000"/>
              </a:lnSpc>
              <a:spcBef>
                <a:spcPts val="600"/>
              </a:spcBef>
              <a:buClr>
                <a:schemeClr val="accent2"/>
              </a:buClr>
              <a:buSzPts val="2200"/>
              <a:buFont typeface="Helvetica"/>
              <a:buChar char="❑"/>
              <a:defRPr sz="2200" b="1">
                <a:latin typeface="Verdana"/>
                <a:ea typeface="Verdana"/>
                <a:cs typeface="Verdana"/>
                <a:sym typeface="Verdana"/>
              </a:defRPr>
            </a:pPr>
            <a:r>
              <a:t>Abandoning all races because of:</a:t>
            </a:r>
          </a:p>
        </p:txBody>
      </p:sp>
      <p:sp>
        <p:nvSpPr>
          <p:cNvPr id="46" name="Google Shape;52;p5"/>
          <p:cNvSpPr txBox="1"/>
          <p:nvPr/>
        </p:nvSpPr>
        <p:spPr>
          <a:xfrm>
            <a:off x="395624" y="6137275"/>
            <a:ext cx="4922163" cy="349974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p>
            <a:pPr marL="341311" indent="-341311">
              <a:lnSpc>
                <a:spcPct val="120000"/>
              </a:lnSpc>
            </a:pPr>
            <a:endParaRPr sz="1800" b="1">
              <a:latin typeface="Verdana"/>
              <a:ea typeface="Verdana"/>
              <a:cs typeface="Verdana"/>
              <a:sym typeface="Verdana"/>
            </a:endParaRPr>
          </a:p>
          <a:p>
            <a:pPr marL="1143000" lvl="2" indent="-228600">
              <a:lnSpc>
                <a:spcPct val="104999"/>
              </a:lnSpc>
              <a:spcBef>
                <a:spcPts val="500"/>
              </a:spcBef>
              <a:buClr>
                <a:schemeClr val="accent2"/>
              </a:buClr>
              <a:buSzPts val="1800"/>
              <a:buFont typeface="Verdana"/>
              <a:buChar char="•"/>
              <a:defRPr sz="1800">
                <a:latin typeface="Verdana"/>
                <a:ea typeface="Verdana"/>
                <a:cs typeface="Verdana"/>
                <a:sym typeface="Verdana"/>
              </a:defRPr>
            </a:pPr>
            <a:r>
              <a:t>error in starting procedure</a:t>
            </a:r>
          </a:p>
          <a:p>
            <a:pPr marL="1143000" lvl="2" indent="-228600">
              <a:lnSpc>
                <a:spcPct val="104999"/>
              </a:lnSpc>
              <a:spcBef>
                <a:spcPts val="500"/>
              </a:spcBef>
              <a:buClr>
                <a:schemeClr val="accent2"/>
              </a:buClr>
              <a:buSzPts val="1800"/>
              <a:buFont typeface="Verdana"/>
              <a:buChar char="•"/>
              <a:defRPr sz="1800">
                <a:latin typeface="Verdana"/>
                <a:ea typeface="Verdana"/>
                <a:cs typeface="Verdana"/>
                <a:sym typeface="Verdana"/>
              </a:defRPr>
            </a:pPr>
            <a:r>
              <a:t>foul weather</a:t>
            </a:r>
          </a:p>
          <a:p>
            <a:pPr marL="1143000" lvl="2" indent="-228600">
              <a:lnSpc>
                <a:spcPct val="104999"/>
              </a:lnSpc>
              <a:spcBef>
                <a:spcPts val="500"/>
              </a:spcBef>
              <a:buClr>
                <a:schemeClr val="accent2"/>
              </a:buClr>
              <a:buSzPts val="1800"/>
              <a:buFont typeface="Verdana"/>
              <a:buChar char="•"/>
              <a:defRPr sz="1800">
                <a:latin typeface="Verdana"/>
                <a:ea typeface="Verdana"/>
                <a:cs typeface="Verdana"/>
                <a:sym typeface="Verdana"/>
              </a:defRPr>
            </a:pPr>
            <a:r>
              <a:t>insufficient wind to finish within the time limit</a:t>
            </a:r>
          </a:p>
          <a:p>
            <a:pPr marL="1143000" lvl="2" indent="-228600">
              <a:lnSpc>
                <a:spcPct val="104999"/>
              </a:lnSpc>
              <a:spcBef>
                <a:spcPts val="500"/>
              </a:spcBef>
              <a:buClr>
                <a:schemeClr val="accent2"/>
              </a:buClr>
              <a:buSzPts val="1800"/>
              <a:buFont typeface="Verdana"/>
              <a:buChar char="•"/>
              <a:defRPr sz="1800">
                <a:latin typeface="Verdana"/>
                <a:ea typeface="Verdana"/>
                <a:cs typeface="Verdana"/>
                <a:sym typeface="Verdana"/>
              </a:defRPr>
            </a:pPr>
            <a:r>
              <a:t>a missing mark</a:t>
            </a:r>
          </a:p>
          <a:p>
            <a:pPr marL="1143000" lvl="2" indent="-228600">
              <a:lnSpc>
                <a:spcPct val="104999"/>
              </a:lnSpc>
              <a:spcBef>
                <a:spcPts val="500"/>
              </a:spcBef>
              <a:buClr>
                <a:schemeClr val="accent2"/>
              </a:buClr>
              <a:buSzPts val="1800"/>
              <a:buFont typeface="Verdana"/>
              <a:buChar char="•"/>
              <a:defRPr sz="1800">
                <a:latin typeface="Verdana"/>
                <a:ea typeface="Verdana"/>
                <a:cs typeface="Verdana"/>
                <a:sym typeface="Verdana"/>
              </a:defRPr>
            </a:pPr>
            <a:r>
              <a:t>anything affecting safety or fairness</a:t>
            </a:r>
          </a:p>
          <a:p>
            <a:pPr marL="741362" lvl="1" indent="-284162">
              <a:lnSpc>
                <a:spcPct val="104999"/>
              </a:lnSpc>
              <a:spcBef>
                <a:spcPts val="500"/>
              </a:spcBef>
              <a:buClr>
                <a:schemeClr val="accent2"/>
              </a:buClr>
              <a:buSzPts val="1800"/>
              <a:buFont typeface="Verdana"/>
              <a:buChar char="–"/>
              <a:defRPr sz="1800">
                <a:latin typeface="Verdana"/>
                <a:ea typeface="Verdana"/>
                <a:cs typeface="Verdana"/>
                <a:sym typeface="Verdana"/>
              </a:defRPr>
            </a:pPr>
            <a:r>
              <a:t> N / H with 3 hoots</a:t>
            </a:r>
          </a:p>
          <a:p>
            <a:pPr marL="1143000" lvl="2" indent="-228600">
              <a:lnSpc>
                <a:spcPct val="104999"/>
              </a:lnSpc>
              <a:spcBef>
                <a:spcPts val="500"/>
              </a:spcBef>
              <a:buClr>
                <a:schemeClr val="accent2"/>
              </a:buClr>
              <a:buSzPts val="1800"/>
              <a:buFont typeface="Verdana"/>
              <a:buChar char="•"/>
              <a:defRPr sz="1800">
                <a:latin typeface="Verdana"/>
                <a:ea typeface="Verdana"/>
                <a:cs typeface="Verdana"/>
                <a:sym typeface="Verdana"/>
              </a:defRPr>
            </a:pPr>
            <a:r>
              <a:t>see RRS 32.1 </a:t>
            </a:r>
          </a:p>
        </p:txBody>
      </p:sp>
      <p:grpSp>
        <p:nvGrpSpPr>
          <p:cNvPr id="66" name="Google Shape;53;p5"/>
          <p:cNvGrpSpPr/>
          <p:nvPr/>
        </p:nvGrpSpPr>
        <p:grpSpPr>
          <a:xfrm>
            <a:off x="5648325" y="7648575"/>
            <a:ext cx="1225550" cy="1873250"/>
            <a:chOff x="0" y="0"/>
            <a:chExt cx="1225550" cy="1873250"/>
          </a:xfrm>
        </p:grpSpPr>
        <p:sp>
          <p:nvSpPr>
            <p:cNvPr id="47" name="Google Shape;54;p5"/>
            <p:cNvSpPr/>
            <p:nvPr/>
          </p:nvSpPr>
          <p:spPr>
            <a:xfrm>
              <a:off x="0" y="1041400"/>
              <a:ext cx="614363" cy="831850"/>
            </a:xfrm>
            <a:prstGeom prst="roundRect">
              <a:avLst>
                <a:gd name="adj" fmla="val 55"/>
              </a:avLst>
            </a:prstGeom>
            <a:solidFill>
              <a:schemeClr val="accent3">
                <a:lumOff val="44000"/>
              </a:schemeClr>
            </a:solidFill>
            <a:ln w="9525" cap="flat">
              <a:solidFill>
                <a:srgbClr val="000000"/>
              </a:solidFill>
              <a:prstDash val="solid"/>
              <a:round/>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nvGrpSpPr>
            <p:cNvPr id="65" name="Google Shape;55;p5"/>
            <p:cNvGrpSpPr/>
            <p:nvPr/>
          </p:nvGrpSpPr>
          <p:grpSpPr>
            <a:xfrm>
              <a:off x="0" y="0"/>
              <a:ext cx="1225550" cy="1873250"/>
              <a:chOff x="0" y="0"/>
              <a:chExt cx="1225550" cy="1873250"/>
            </a:xfrm>
          </p:grpSpPr>
          <p:grpSp>
            <p:nvGrpSpPr>
              <p:cNvPr id="63" name="Google Shape;56;p5"/>
              <p:cNvGrpSpPr/>
              <p:nvPr/>
            </p:nvGrpSpPr>
            <p:grpSpPr>
              <a:xfrm>
                <a:off x="0" y="0"/>
                <a:ext cx="1225550" cy="944563"/>
                <a:chOff x="0" y="0"/>
                <a:chExt cx="1225550" cy="944562"/>
              </a:xfrm>
            </p:grpSpPr>
            <p:sp>
              <p:nvSpPr>
                <p:cNvPr id="48" name="Google Shape;57;p5"/>
                <p:cNvSpPr/>
                <p:nvPr/>
              </p:nvSpPr>
              <p:spPr>
                <a:xfrm>
                  <a:off x="0" y="0"/>
                  <a:ext cx="1225550" cy="944563"/>
                </a:xfrm>
                <a:prstGeom prst="roundRect">
                  <a:avLst>
                    <a:gd name="adj" fmla="val 36"/>
                  </a:avLst>
                </a:prstGeom>
                <a:noFill/>
                <a:ln w="9525" cap="flat">
                  <a:solidFill>
                    <a:srgbClr val="000000"/>
                  </a:solidFill>
                  <a:prstDash val="solid"/>
                  <a:round/>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nvGrpSpPr>
                <p:cNvPr id="62" name="Google Shape;58;p5"/>
                <p:cNvGrpSpPr/>
                <p:nvPr/>
              </p:nvGrpSpPr>
              <p:grpSpPr>
                <a:xfrm>
                  <a:off x="0" y="0"/>
                  <a:ext cx="1223963" cy="942975"/>
                  <a:chOff x="0" y="0"/>
                  <a:chExt cx="1223962" cy="942975"/>
                </a:xfrm>
              </p:grpSpPr>
              <p:sp>
                <p:nvSpPr>
                  <p:cNvPr id="49" name="Google Shape;59;p5"/>
                  <p:cNvSpPr/>
                  <p:nvPr/>
                </p:nvSpPr>
                <p:spPr>
                  <a:xfrm>
                    <a:off x="0" y="0"/>
                    <a:ext cx="285750" cy="223838"/>
                  </a:xfrm>
                  <a:prstGeom prst="roundRect">
                    <a:avLst>
                      <a:gd name="adj" fmla="val 152"/>
                    </a:avLst>
                  </a:prstGeom>
                  <a:solidFill>
                    <a:srgbClr val="000000"/>
                  </a:solidFill>
                  <a:ln w="9525" cap="flat">
                    <a:solidFill>
                      <a:srgbClr val="000000"/>
                    </a:solidFill>
                    <a:prstDash val="solid"/>
                    <a:round/>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nvGrpSpPr>
                  <p:cNvPr id="52" name="Google Shape;60;p5"/>
                  <p:cNvGrpSpPr/>
                  <p:nvPr/>
                </p:nvGrpSpPr>
                <p:grpSpPr>
                  <a:xfrm>
                    <a:off x="0" y="0"/>
                    <a:ext cx="304800" cy="708025"/>
                    <a:chOff x="0" y="0"/>
                    <a:chExt cx="304800" cy="708025"/>
                  </a:xfrm>
                </p:grpSpPr>
                <p:sp>
                  <p:nvSpPr>
                    <p:cNvPr id="50" name="Google Shape;61;p5"/>
                    <p:cNvSpPr/>
                    <p:nvPr/>
                  </p:nvSpPr>
                  <p:spPr>
                    <a:xfrm>
                      <a:off x="0" y="0"/>
                      <a:ext cx="304800" cy="238125"/>
                    </a:xfrm>
                    <a:prstGeom prst="roundRect">
                      <a:avLst>
                        <a:gd name="adj" fmla="val 144"/>
                      </a:avLst>
                    </a:prstGeom>
                    <a:solidFill>
                      <a:srgbClr val="000000"/>
                    </a:solidFill>
                    <a:ln w="9525" cap="flat">
                      <a:solidFill>
                        <a:srgbClr val="000000"/>
                      </a:solidFill>
                      <a:prstDash val="solid"/>
                      <a:round/>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51" name="Google Shape;62;p5"/>
                    <p:cNvSpPr/>
                    <p:nvPr/>
                  </p:nvSpPr>
                  <p:spPr>
                    <a:xfrm>
                      <a:off x="0" y="469900"/>
                      <a:ext cx="304800" cy="238125"/>
                    </a:xfrm>
                    <a:prstGeom prst="roundRect">
                      <a:avLst>
                        <a:gd name="adj" fmla="val 144"/>
                      </a:avLst>
                    </a:prstGeom>
                    <a:solidFill>
                      <a:srgbClr val="000000"/>
                    </a:solidFill>
                    <a:ln w="9525" cap="flat">
                      <a:solidFill>
                        <a:srgbClr val="000000"/>
                      </a:solidFill>
                      <a:prstDash val="solid"/>
                      <a:round/>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grpSp>
                <p:nvGrpSpPr>
                  <p:cNvPr id="55" name="Google Shape;63;p5"/>
                  <p:cNvGrpSpPr/>
                  <p:nvPr/>
                </p:nvGrpSpPr>
                <p:grpSpPr>
                  <a:xfrm>
                    <a:off x="306387" y="233362"/>
                    <a:ext cx="304801" cy="709613"/>
                    <a:chOff x="0" y="0"/>
                    <a:chExt cx="304800" cy="709612"/>
                  </a:xfrm>
                </p:grpSpPr>
                <p:sp>
                  <p:nvSpPr>
                    <p:cNvPr id="53" name="Google Shape;64;p5"/>
                    <p:cNvSpPr/>
                    <p:nvPr/>
                  </p:nvSpPr>
                  <p:spPr>
                    <a:xfrm>
                      <a:off x="0" y="0"/>
                      <a:ext cx="304800" cy="238125"/>
                    </a:xfrm>
                    <a:prstGeom prst="roundRect">
                      <a:avLst>
                        <a:gd name="adj" fmla="val 144"/>
                      </a:avLst>
                    </a:prstGeom>
                    <a:solidFill>
                      <a:srgbClr val="000000"/>
                    </a:solidFill>
                    <a:ln w="9525" cap="flat">
                      <a:solidFill>
                        <a:srgbClr val="000000"/>
                      </a:solidFill>
                      <a:prstDash val="solid"/>
                      <a:round/>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54" name="Google Shape;65;p5"/>
                    <p:cNvSpPr/>
                    <p:nvPr/>
                  </p:nvSpPr>
                  <p:spPr>
                    <a:xfrm>
                      <a:off x="0" y="471487"/>
                      <a:ext cx="304800" cy="238126"/>
                    </a:xfrm>
                    <a:prstGeom prst="roundRect">
                      <a:avLst>
                        <a:gd name="adj" fmla="val 144"/>
                      </a:avLst>
                    </a:prstGeom>
                    <a:solidFill>
                      <a:srgbClr val="000000"/>
                    </a:solidFill>
                    <a:ln w="9525" cap="flat">
                      <a:solidFill>
                        <a:srgbClr val="000000"/>
                      </a:solidFill>
                      <a:prstDash val="solid"/>
                      <a:round/>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grpSp>
                <p:nvGrpSpPr>
                  <p:cNvPr id="58" name="Google Shape;66;p5"/>
                  <p:cNvGrpSpPr/>
                  <p:nvPr/>
                </p:nvGrpSpPr>
                <p:grpSpPr>
                  <a:xfrm>
                    <a:off x="612775" y="0"/>
                    <a:ext cx="304800" cy="708025"/>
                    <a:chOff x="0" y="0"/>
                    <a:chExt cx="304800" cy="708025"/>
                  </a:xfrm>
                </p:grpSpPr>
                <p:sp>
                  <p:nvSpPr>
                    <p:cNvPr id="56" name="Google Shape;67;p5"/>
                    <p:cNvSpPr/>
                    <p:nvPr/>
                  </p:nvSpPr>
                  <p:spPr>
                    <a:xfrm>
                      <a:off x="0" y="0"/>
                      <a:ext cx="304800" cy="238125"/>
                    </a:xfrm>
                    <a:prstGeom prst="roundRect">
                      <a:avLst>
                        <a:gd name="adj" fmla="val 144"/>
                      </a:avLst>
                    </a:prstGeom>
                    <a:solidFill>
                      <a:srgbClr val="000000"/>
                    </a:solidFill>
                    <a:ln w="9525" cap="flat">
                      <a:solidFill>
                        <a:srgbClr val="000000"/>
                      </a:solidFill>
                      <a:prstDash val="solid"/>
                      <a:round/>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57" name="Google Shape;68;p5"/>
                    <p:cNvSpPr/>
                    <p:nvPr/>
                  </p:nvSpPr>
                  <p:spPr>
                    <a:xfrm>
                      <a:off x="0" y="469900"/>
                      <a:ext cx="304800" cy="238125"/>
                    </a:xfrm>
                    <a:prstGeom prst="roundRect">
                      <a:avLst>
                        <a:gd name="adj" fmla="val 144"/>
                      </a:avLst>
                    </a:prstGeom>
                    <a:solidFill>
                      <a:srgbClr val="000000"/>
                    </a:solidFill>
                    <a:ln w="9525" cap="flat">
                      <a:solidFill>
                        <a:srgbClr val="000000"/>
                      </a:solidFill>
                      <a:prstDash val="solid"/>
                      <a:round/>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grpSp>
                <p:nvGrpSpPr>
                  <p:cNvPr id="61" name="Google Shape;69;p5"/>
                  <p:cNvGrpSpPr/>
                  <p:nvPr/>
                </p:nvGrpSpPr>
                <p:grpSpPr>
                  <a:xfrm>
                    <a:off x="919162" y="233362"/>
                    <a:ext cx="304801" cy="709613"/>
                    <a:chOff x="0" y="0"/>
                    <a:chExt cx="304800" cy="709612"/>
                  </a:xfrm>
                </p:grpSpPr>
                <p:sp>
                  <p:nvSpPr>
                    <p:cNvPr id="59" name="Google Shape;70;p5"/>
                    <p:cNvSpPr/>
                    <p:nvPr/>
                  </p:nvSpPr>
                  <p:spPr>
                    <a:xfrm>
                      <a:off x="0" y="0"/>
                      <a:ext cx="304800" cy="238125"/>
                    </a:xfrm>
                    <a:prstGeom prst="roundRect">
                      <a:avLst>
                        <a:gd name="adj" fmla="val 144"/>
                      </a:avLst>
                    </a:prstGeom>
                    <a:solidFill>
                      <a:srgbClr val="000000"/>
                    </a:solidFill>
                    <a:ln w="9525" cap="flat">
                      <a:solidFill>
                        <a:srgbClr val="000000"/>
                      </a:solidFill>
                      <a:prstDash val="solid"/>
                      <a:round/>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60" name="Google Shape;71;p5"/>
                    <p:cNvSpPr/>
                    <p:nvPr/>
                  </p:nvSpPr>
                  <p:spPr>
                    <a:xfrm>
                      <a:off x="0" y="471487"/>
                      <a:ext cx="304800" cy="238126"/>
                    </a:xfrm>
                    <a:prstGeom prst="roundRect">
                      <a:avLst>
                        <a:gd name="adj" fmla="val 144"/>
                      </a:avLst>
                    </a:prstGeom>
                    <a:solidFill>
                      <a:srgbClr val="000000"/>
                    </a:solidFill>
                    <a:ln w="9525" cap="flat">
                      <a:solidFill>
                        <a:srgbClr val="000000"/>
                      </a:solidFill>
                      <a:prstDash val="solid"/>
                      <a:round/>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grpSp>
          </p:grpSp>
          <p:sp>
            <p:nvSpPr>
              <p:cNvPr id="64" name="Google Shape;72;p5"/>
              <p:cNvSpPr/>
              <p:nvPr/>
            </p:nvSpPr>
            <p:spPr>
              <a:xfrm>
                <a:off x="604837" y="1041400"/>
                <a:ext cx="614363" cy="831850"/>
              </a:xfrm>
              <a:prstGeom prst="roundRect">
                <a:avLst>
                  <a:gd name="adj" fmla="val 55"/>
                </a:avLst>
              </a:prstGeom>
              <a:solidFill>
                <a:srgbClr val="DC2300"/>
              </a:solidFill>
              <a:ln w="9525" cap="flat">
                <a:solidFill>
                  <a:srgbClr val="000000"/>
                </a:solidFill>
                <a:prstDash val="solid"/>
                <a:round/>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grpSp>
      <p:grpSp>
        <p:nvGrpSpPr>
          <p:cNvPr id="70" name="Group"/>
          <p:cNvGrpSpPr/>
          <p:nvPr/>
        </p:nvGrpSpPr>
        <p:grpSpPr>
          <a:xfrm>
            <a:off x="5211201" y="4408893"/>
            <a:ext cx="1676401" cy="1244195"/>
            <a:chOff x="0" y="0"/>
            <a:chExt cx="1676400" cy="1244193"/>
          </a:xfrm>
        </p:grpSpPr>
        <p:sp>
          <p:nvSpPr>
            <p:cNvPr id="68" name="Triangle"/>
            <p:cNvSpPr/>
            <p:nvPr/>
          </p:nvSpPr>
          <p:spPr>
            <a:xfrm rot="5400000">
              <a:off x="216103" y="-216104"/>
              <a:ext cx="1244194" cy="167640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0000FF"/>
            </a:solidFill>
            <a:ln w="38160" cap="flat">
              <a:solidFill>
                <a:srgbClr val="000000"/>
              </a:solidFill>
              <a:prstDash val="solid"/>
              <a:miter lim="800000"/>
            </a:ln>
            <a:effectLst/>
          </p:spPr>
          <p:txBody>
            <a:bodyPr wrap="square" lIns="45719" tIns="45719" rIns="45719" bIns="45719" numCol="1" anchor="ctr">
              <a:noAutofit/>
            </a:bodyPr>
            <a:lstStyle/>
            <a:p>
              <a:pPr defTabSz="449262">
                <a:defRPr sz="2400">
                  <a:latin typeface="Times New Roman"/>
                  <a:ea typeface="Times New Roman"/>
                  <a:cs typeface="Times New Roman"/>
                  <a:sym typeface="Times New Roman"/>
                </a:defRPr>
              </a:pPr>
              <a:endParaRPr/>
            </a:p>
          </p:txBody>
        </p:sp>
        <p:sp>
          <p:nvSpPr>
            <p:cNvPr id="69" name="Triangle"/>
            <p:cNvSpPr/>
            <p:nvPr/>
          </p:nvSpPr>
          <p:spPr>
            <a:xfrm rot="5400000">
              <a:off x="115084" y="158561"/>
              <a:ext cx="698181" cy="92579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FFF00"/>
            </a:solidFill>
            <a:ln w="9360" cap="flat">
              <a:solidFill>
                <a:srgbClr val="000000"/>
              </a:solidFill>
              <a:prstDash val="solid"/>
              <a:miter lim="800000"/>
            </a:ln>
            <a:effectLst/>
          </p:spPr>
          <p:txBody>
            <a:bodyPr wrap="square" lIns="45719" tIns="45719" rIns="45719" bIns="45719" numCol="1" anchor="ctr">
              <a:noAutofit/>
            </a:bodyPr>
            <a:lstStyle/>
            <a:p>
              <a:pPr defTabSz="449262">
                <a:defRPr sz="2400">
                  <a:latin typeface="Times New Roman"/>
                  <a:ea typeface="Times New Roman"/>
                  <a:cs typeface="Times New Roman"/>
                  <a:sym typeface="Times New Roman"/>
                </a:defRPr>
              </a:pPr>
              <a:endParaRPr/>
            </a:p>
          </p:txBody>
        </p:sp>
      </p:gr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Autumn Series Guide 2022"/>
          <p:cNvSpPr txBox="1"/>
          <p:nvPr/>
        </p:nvSpPr>
        <p:spPr>
          <a:xfrm>
            <a:off x="4394200" y="9417050"/>
            <a:ext cx="2324100"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lvl1pPr defTabSz="457200">
              <a:defRPr sz="1200">
                <a:latin typeface="+mn-lt"/>
                <a:ea typeface="+mn-ea"/>
                <a:cs typeface="+mn-cs"/>
                <a:sym typeface="Helvetica"/>
              </a:defRPr>
            </a:lvl1pPr>
          </a:lstStyle>
          <a:p>
            <a:endParaRPr dirty="0"/>
          </a:p>
        </p:txBody>
      </p:sp>
      <p:sp>
        <p:nvSpPr>
          <p:cNvPr id="2" name="Please note:…">
            <a:extLst>
              <a:ext uri="{FF2B5EF4-FFF2-40B4-BE49-F238E27FC236}">
                <a16:creationId xmlns:a16="http://schemas.microsoft.com/office/drawing/2014/main" id="{F4409DB2-1873-C149-A47C-DCA4A725BFBE}"/>
              </a:ext>
            </a:extLst>
          </p:cNvPr>
          <p:cNvSpPr txBox="1"/>
          <p:nvPr/>
        </p:nvSpPr>
        <p:spPr>
          <a:xfrm>
            <a:off x="260899" y="1247775"/>
            <a:ext cx="6864839" cy="84623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4999" tIns="44999" rIns="44999" bIns="44999">
            <a:spAutoFit/>
          </a:bodyPr>
          <a:lstStyle/>
          <a:p>
            <a:pPr marL="358775" indent="-358775">
              <a:tabLst>
                <a:tab pos="914400" algn="l"/>
                <a:tab pos="1828800" algn="l"/>
                <a:tab pos="2743200" algn="l"/>
                <a:tab pos="3657600" algn="l"/>
                <a:tab pos="4572000" algn="l"/>
                <a:tab pos="5486400" algn="l"/>
                <a:tab pos="6400800" algn="l"/>
                <a:tab pos="7315200" algn="l"/>
                <a:tab pos="8229600" algn="l"/>
                <a:tab pos="9144000" algn="l"/>
                <a:tab pos="10058400" algn="l"/>
              </a:tabLst>
              <a:defRPr sz="2200" b="1">
                <a:effectLst>
                  <a:outerShdw blurRad="12700" dist="25400" dir="2700000" rotWithShape="0">
                    <a:srgbClr val="DDDDDD"/>
                  </a:outerShdw>
                </a:effectLst>
                <a:latin typeface="Verdana"/>
                <a:ea typeface="Verdana"/>
                <a:cs typeface="Verdana"/>
                <a:sym typeface="Verdana"/>
              </a:defRPr>
            </a:pPr>
            <a:r>
              <a:rPr dirty="0"/>
              <a:t>Please note:</a:t>
            </a:r>
          </a:p>
          <a:p>
            <a:pPr marL="358775" indent="-358775">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endParaRPr dirty="0"/>
          </a:p>
          <a:p>
            <a:pPr marL="358775" indent="-358775">
              <a:buClr>
                <a:srgbClr val="000000"/>
              </a:buClr>
              <a:buSzPct val="45000"/>
              <a:buFontTx/>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r>
              <a:rPr lang="en-US" dirty="0"/>
              <a:t>Ultimately, the safety of Safety Boat Crew, sailors and shore crew are the primary concern, boats and equipment are secondary.</a:t>
            </a:r>
          </a:p>
          <a:p>
            <a:pPr marL="358775" indent="-358775">
              <a:buClr>
                <a:srgbClr val="000000"/>
              </a:buClr>
              <a:buSzPct val="45000"/>
              <a:buFontTx/>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endParaRPr lang="en-US" dirty="0"/>
          </a:p>
          <a:p>
            <a:pPr marL="358775" indent="-358775">
              <a:buClr>
                <a:srgbClr val="000000"/>
              </a:buClr>
              <a:buSzPct val="45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r>
              <a:rPr lang="en-US" dirty="0"/>
              <a:t>RO should ensure that the Safety Boat Helm and Crew are up to the conditions on the day and have adequate clothing</a:t>
            </a:r>
          </a:p>
          <a:p>
            <a:pPr marL="358775" indent="-358775">
              <a:buClr>
                <a:srgbClr val="000000"/>
              </a:buClr>
              <a:buSzPct val="45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endParaRPr lang="en-US" dirty="0"/>
          </a:p>
          <a:p>
            <a:pPr marL="358775" indent="-358775">
              <a:buClr>
                <a:srgbClr val="000000"/>
              </a:buClr>
              <a:buSzPct val="45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r>
              <a:rPr lang="en-US" dirty="0"/>
              <a:t>Portable radios should be set to 'L' (not 'H’)</a:t>
            </a:r>
          </a:p>
          <a:p>
            <a:pPr marL="358775" indent="-358775">
              <a:buClr>
                <a:srgbClr val="000000"/>
              </a:buClr>
              <a:buSzPct val="45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endParaRPr lang="en-US" dirty="0"/>
          </a:p>
          <a:p>
            <a:pPr marL="358775" indent="-358775">
              <a:buClr>
                <a:srgbClr val="000000"/>
              </a:buClr>
              <a:buSzPct val="45000"/>
              <a:buChar char="◆"/>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r>
              <a:rPr lang="en-US" dirty="0"/>
              <a:t>Each RIB to have </a:t>
            </a:r>
            <a:r>
              <a:rPr lang="en-US" b="1" dirty="0"/>
              <a:t>two</a:t>
            </a:r>
            <a:r>
              <a:rPr lang="en-US" dirty="0"/>
              <a:t> radios </a:t>
            </a:r>
            <a:r>
              <a:rPr lang="en-US" b="1" dirty="0"/>
              <a:t>(but only one switched on at any given time)</a:t>
            </a:r>
          </a:p>
          <a:p>
            <a:pPr marL="358775" indent="-358775">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endParaRPr lang="en-US" b="1" dirty="0"/>
          </a:p>
          <a:p>
            <a:pPr marL="358775" indent="-358775">
              <a:tabLst>
                <a:tab pos="914400" algn="l"/>
                <a:tab pos="1828800" algn="l"/>
                <a:tab pos="2743200" algn="l"/>
                <a:tab pos="3657600" algn="l"/>
                <a:tab pos="4572000" algn="l"/>
                <a:tab pos="5486400" algn="l"/>
                <a:tab pos="6400800" algn="l"/>
                <a:tab pos="7315200" algn="l"/>
                <a:tab pos="8229600" algn="l"/>
                <a:tab pos="9144000" algn="l"/>
                <a:tab pos="10058400" algn="l"/>
              </a:tabLst>
              <a:defRPr sz="2200">
                <a:latin typeface="Verdana"/>
                <a:ea typeface="Verdana"/>
                <a:cs typeface="Verdana"/>
                <a:sym typeface="Verdana"/>
              </a:defRPr>
            </a:pPr>
            <a:endParaRPr lang="en-US" b="1" dirty="0"/>
          </a:p>
          <a:p>
            <a:pPr marL="358775" indent="-358775" algn="ct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Verdana"/>
                <a:ea typeface="Verdana"/>
                <a:cs typeface="Verdana"/>
                <a:sym typeface="Verdana"/>
              </a:defRPr>
            </a:pPr>
            <a:r>
              <a:rPr lang="en-US" dirty="0"/>
              <a:t>NB: racing will be at or approaching low tide, make sure the start is set far enough out to avoid grounding.</a:t>
            </a:r>
            <a:r>
              <a:rPr lang="en-US" dirty="0">
                <a:latin typeface="Verdana" panose="020B0604030504040204" pitchFamily="34" charset="0"/>
                <a:ea typeface="Verdana" panose="020B0604030504040204" pitchFamily="34" charset="0"/>
              </a:rPr>
              <a:t> If in doubt ask a boat with a long </a:t>
            </a:r>
            <a:r>
              <a:rPr lang="en-US" dirty="0" err="1">
                <a:latin typeface="Verdana" panose="020B0604030504040204" pitchFamily="34" charset="0"/>
                <a:ea typeface="Verdana" panose="020B0604030504040204" pitchFamily="34" charset="0"/>
              </a:rPr>
              <a:t>centreboard</a:t>
            </a:r>
            <a:r>
              <a:rPr lang="en-US" dirty="0">
                <a:latin typeface="Verdana" panose="020B0604030504040204" pitchFamily="34" charset="0"/>
                <a:ea typeface="Verdana" panose="020B0604030504040204" pitchFamily="34" charset="0"/>
              </a:rPr>
              <a:t>/daggerboard (29er, RS400, 500, 700)</a:t>
            </a:r>
          </a:p>
          <a:p>
            <a:pPr marL="358775" indent="-358775" algn="ct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Verdana"/>
                <a:ea typeface="Verdana"/>
                <a:cs typeface="Verdana"/>
                <a:sym typeface="Verdana"/>
              </a:defRPr>
            </a:pPr>
            <a:endParaRPr lang="en-US" dirty="0"/>
          </a:p>
          <a:p>
            <a:pPr marL="358775" indent="-358775" algn="ctr">
              <a:tabLst>
                <a:tab pos="914400" algn="l"/>
                <a:tab pos="1828800" algn="l"/>
                <a:tab pos="2743200" algn="l"/>
                <a:tab pos="3657600" algn="l"/>
                <a:tab pos="4572000" algn="l"/>
                <a:tab pos="5486400" algn="l"/>
                <a:tab pos="6400800" algn="l"/>
                <a:tab pos="7315200" algn="l"/>
                <a:tab pos="8229600" algn="l"/>
                <a:tab pos="9144000" algn="l"/>
                <a:tab pos="10058400" algn="l"/>
              </a:tabLst>
              <a:defRPr b="1">
                <a:latin typeface="Verdana"/>
                <a:ea typeface="Verdana"/>
                <a:cs typeface="Verdana"/>
                <a:sym typeface="Verdana"/>
              </a:defRPr>
            </a:pPr>
            <a:endParaRPr lang="en-US" dirty="0"/>
          </a:p>
          <a:p>
            <a:pPr marL="358775" indent="-358775" algn="ctr">
              <a:tabLst>
                <a:tab pos="914400" algn="l"/>
                <a:tab pos="1828800" algn="l"/>
                <a:tab pos="2743200" algn="l"/>
                <a:tab pos="3657600" algn="l"/>
                <a:tab pos="4572000" algn="l"/>
                <a:tab pos="5486400" algn="l"/>
                <a:tab pos="6400800" algn="l"/>
                <a:tab pos="7315200" algn="l"/>
                <a:tab pos="8229600" algn="l"/>
                <a:tab pos="9144000" algn="l"/>
                <a:tab pos="10058400" algn="l"/>
              </a:tabLst>
              <a:defRPr sz="2000" i="1">
                <a:latin typeface="Verdana"/>
                <a:ea typeface="Verdana"/>
                <a:cs typeface="Verdana"/>
                <a:sym typeface="Verdana"/>
              </a:defRPr>
            </a:pPr>
            <a:r>
              <a:rPr lang="en-US" dirty="0"/>
              <a:t>If you would like</a:t>
            </a:r>
            <a:r>
              <a:rPr lang="en-US" b="1" dirty="0"/>
              <a:t> help or advice</a:t>
            </a:r>
            <a:r>
              <a:rPr lang="en-US" dirty="0"/>
              <a:t>, ask one of the </a:t>
            </a:r>
            <a:r>
              <a:rPr lang="en-US" b="1" dirty="0"/>
              <a:t>mentors</a:t>
            </a:r>
            <a:r>
              <a:rPr lang="en-US" dirty="0"/>
              <a:t>: see list on notice board in the race box.</a:t>
            </a:r>
          </a:p>
          <a:p>
            <a:pPr marL="358775" indent="-358775" algn="ctr">
              <a:tabLst>
                <a:tab pos="914400" algn="l"/>
                <a:tab pos="1828800" algn="l"/>
                <a:tab pos="2743200" algn="l"/>
                <a:tab pos="3657600" algn="l"/>
                <a:tab pos="4572000" algn="l"/>
                <a:tab pos="5486400" algn="l"/>
                <a:tab pos="6400800" algn="l"/>
                <a:tab pos="7315200" algn="l"/>
                <a:tab pos="8229600" algn="l"/>
                <a:tab pos="9144000" algn="l"/>
                <a:tab pos="10058400" algn="l"/>
              </a:tabLst>
              <a:defRPr sz="2000" i="1">
                <a:latin typeface="Verdana"/>
                <a:ea typeface="Verdana"/>
                <a:cs typeface="Verdana"/>
                <a:sym typeface="Verdana"/>
              </a:defRPr>
            </a:pPr>
            <a:endParaRPr lang="en-US" dirty="0"/>
          </a:p>
          <a:p>
            <a:pPr marL="358775" indent="-358775" algn="ctr">
              <a:tabLst>
                <a:tab pos="914400" algn="l"/>
                <a:tab pos="1828800" algn="l"/>
                <a:tab pos="2743200" algn="l"/>
                <a:tab pos="3657600" algn="l"/>
                <a:tab pos="4572000" algn="l"/>
                <a:tab pos="5486400" algn="l"/>
                <a:tab pos="6400800" algn="l"/>
                <a:tab pos="7315200" algn="l"/>
                <a:tab pos="8229600" algn="l"/>
                <a:tab pos="9144000" algn="l"/>
                <a:tab pos="10058400" algn="l"/>
              </a:tabLst>
              <a:defRPr sz="2000" b="1" i="1">
                <a:latin typeface="Verdana"/>
                <a:ea typeface="Verdana"/>
                <a:cs typeface="Verdana"/>
                <a:sym typeface="Verdana"/>
              </a:defRPr>
            </a:pPr>
            <a:r>
              <a:rPr lang="en-US" dirty="0"/>
              <a:t>Don't Panic! - Use the Don't Panic sheet....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Google Shape;78;p6"/>
          <p:cNvSpPr txBox="1">
            <a:spLocks noGrp="1"/>
          </p:cNvSpPr>
          <p:nvPr>
            <p:ph type="ctrTitle"/>
          </p:nvPr>
        </p:nvSpPr>
        <p:spPr>
          <a:xfrm>
            <a:off x="457200" y="674687"/>
            <a:ext cx="6645275" cy="1138238"/>
          </a:xfrm>
          <a:prstGeom prst="rect">
            <a:avLst/>
          </a:prstGeom>
        </p:spPr>
        <p:txBody>
          <a:bodyPr/>
          <a:lstStyle/>
          <a:p>
            <a:pPr>
              <a:defRPr sz="2800"/>
            </a:pPr>
            <a:r>
              <a:rPr dirty="0" err="1"/>
              <a:t>Organisation</a:t>
            </a:r>
            <a:br>
              <a:rPr dirty="0"/>
            </a:br>
            <a:r>
              <a:rPr i="1" dirty="0"/>
              <a:t>Duties start at </a:t>
            </a:r>
            <a:r>
              <a:rPr lang="en-US" i="1" dirty="0"/>
              <a:t>2 </a:t>
            </a:r>
            <a:r>
              <a:rPr lang="en-US" i="1" dirty="0" err="1"/>
              <a:t>hrs</a:t>
            </a:r>
            <a:r>
              <a:rPr lang="en-US" i="1" dirty="0"/>
              <a:t> before start</a:t>
            </a:r>
            <a:endParaRPr i="1" dirty="0"/>
          </a:p>
        </p:txBody>
      </p:sp>
      <p:sp>
        <p:nvSpPr>
          <p:cNvPr id="2" name="Shore Team - Race Officer (RO) and Ass’t RO:…">
            <a:extLst>
              <a:ext uri="{FF2B5EF4-FFF2-40B4-BE49-F238E27FC236}">
                <a16:creationId xmlns:a16="http://schemas.microsoft.com/office/drawing/2014/main" id="{08DB7929-72CF-0E24-5421-85D88921014B}"/>
              </a:ext>
            </a:extLst>
          </p:cNvPr>
          <p:cNvSpPr txBox="1">
            <a:spLocks/>
          </p:cNvSpPr>
          <p:nvPr/>
        </p:nvSpPr>
        <p:spPr>
          <a:xfrm>
            <a:off x="180975" y="1922462"/>
            <a:ext cx="7045325" cy="787558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ormAutofit lnSpcReduction="10000"/>
          </a:bodyPr>
          <a:lstStyle>
            <a:lvl1pPr marL="342900" marR="0" indent="-3429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1pPr>
            <a:lvl2pPr marL="342900" marR="0" indent="1143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2pPr>
            <a:lvl3pPr marL="342900" marR="0" indent="5715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3pPr>
            <a:lvl4pPr marL="342900" marR="0" indent="10287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4pPr>
            <a:lvl5pPr marL="342900" marR="0" indent="14859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5pPr>
            <a:lvl6pPr marL="342900" marR="0" indent="19431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6pPr>
            <a:lvl7pPr marL="342900" marR="0" indent="24003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7pPr>
            <a:lvl8pPr marL="342900" marR="0" indent="28575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8pPr>
            <a:lvl9pPr marL="342900" marR="0" indent="3314700" algn="l" defTabSz="449262" rtl="0" latinLnBrk="0">
              <a:lnSpc>
                <a:spcPct val="120000"/>
              </a:lnSpc>
              <a:spcBef>
                <a:spcPts val="500"/>
              </a:spcBef>
              <a:spcAft>
                <a:spcPts val="0"/>
              </a:spcAft>
              <a:buClrTx/>
              <a:buSzTx/>
              <a:buFontTx/>
              <a:buNone/>
              <a:tabLst/>
              <a:defRPr sz="2400" b="1" i="0" u="none" strike="noStrike" cap="none" spc="0" baseline="0">
                <a:solidFill>
                  <a:srgbClr val="000000"/>
                </a:solidFill>
                <a:uFillTx/>
                <a:latin typeface="Verdana"/>
                <a:ea typeface="Verdana"/>
                <a:cs typeface="Verdana"/>
                <a:sym typeface="Verdana"/>
              </a:defRPr>
            </a:lvl9pPr>
          </a:lstStyle>
          <a:p>
            <a:pPr marL="337899" indent="-337899" defTabSz="444769" hangingPunct="1">
              <a:lnSpc>
                <a:spcPct val="110000"/>
              </a:lnSpc>
              <a:spcBef>
                <a:spcPts val="200"/>
              </a:spcBef>
              <a:buClr>
                <a:schemeClr val="accent2"/>
              </a:buClr>
              <a:buSzPct val="100000"/>
              <a:buFontTx/>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386"/>
            </a:pPr>
            <a:r>
              <a:rPr lang="en-US" sz="1386" dirty="0"/>
              <a:t>Shore Team - Race Officer (RO) and </a:t>
            </a:r>
            <a:r>
              <a:rPr lang="en-US" sz="1386" dirty="0" err="1"/>
              <a:t>Ass’t</a:t>
            </a:r>
            <a:r>
              <a:rPr lang="en-US" sz="1386" dirty="0"/>
              <a:t> RO:</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Take charge of all shoreside activities, including starting and running the racing, timekeeping, presentation of results and securing all the fittings, buildings and both compounds after racing</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Pull conveyor belting down the beach</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err="1"/>
              <a:t>Organise</a:t>
            </a:r>
            <a:r>
              <a:rPr lang="en-US" sz="1188" b="0" dirty="0"/>
              <a:t> race signal boards, signing-on sheets and timesheets </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Write race info (e.g. who’s on duty, race duration, forecast, HW) on whiteboard in club entrance foyer. Manage Covid Track and Trace list</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Switch on race box radio power supply at mains</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Prepare and check the radios (portables will switch on to the correct Channel 1– make sure they are set to 'L', not 'H', set base station at 1W Channel 0)</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Put the transit pole on the beach and align with start mark when laid</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Work together and liaise with the Helm and Crew on the RIB</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RO and </a:t>
            </a:r>
            <a:r>
              <a:rPr lang="en-US" sz="1188" b="0" dirty="0" err="1"/>
              <a:t>Ass’t</a:t>
            </a:r>
            <a:r>
              <a:rPr lang="en-US" sz="1188" b="0" dirty="0"/>
              <a:t> should always stay on shore (unless RO </a:t>
            </a:r>
            <a:r>
              <a:rPr lang="en-US" sz="1188" b="0" dirty="0" err="1"/>
              <a:t>organises</a:t>
            </a:r>
            <a:r>
              <a:rPr lang="en-US" sz="1188" b="0" dirty="0"/>
              <a:t> replacements for them, in order to man the second RIB</a:t>
            </a:r>
          </a:p>
          <a:p>
            <a:pPr marL="452628" lvl="1" indent="0" defTabSz="444769" hangingPunct="1">
              <a:lnSpc>
                <a:spcPct val="95000"/>
              </a:lnSpc>
              <a:spcBef>
                <a:spcPts val="200"/>
              </a:spcBef>
              <a:buClr>
                <a:schemeClr val="accent2"/>
              </a:buClr>
              <a:buSzPct val="100000"/>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endParaRPr lang="en-US" sz="1188" b="0" dirty="0"/>
          </a:p>
          <a:p>
            <a:pPr marL="337899" indent="-337899" defTabSz="444769" hangingPunct="1">
              <a:lnSpc>
                <a:spcPct val="110000"/>
              </a:lnSpc>
              <a:spcBef>
                <a:spcPts val="200"/>
              </a:spcBef>
              <a:buClr>
                <a:schemeClr val="accent2"/>
              </a:buClr>
              <a:buSzPct val="100000"/>
              <a:buFontTx/>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386"/>
            </a:pPr>
            <a:r>
              <a:rPr lang="en-US" sz="1386" dirty="0"/>
              <a:t>Safety Boat Helm, in conjunction with RO on shore:</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Take all decisions regarding waterside activities, including whether or not to go to sea; final decisions regarding racing rest with the RO [Refer Note 1]</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Go to sea to lay the required course, with windward start (where possible)</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Decide on the number of safety boats required (minimum one on the water and a second boat with engine run up and ready at the top of the beach)</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Ensure that safety boats are prepared and crews available</a:t>
            </a:r>
          </a:p>
          <a:p>
            <a:pPr marL="733948" lvl="1" indent="-281320" defTabSz="444769" hangingPunct="1">
              <a:lnSpc>
                <a:spcPct val="95000"/>
              </a:lnSpc>
              <a:spcBef>
                <a:spcPts val="2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Stay at sea with the safety boat crew for rescue duties</a:t>
            </a:r>
          </a:p>
          <a:p>
            <a:pPr marL="452628" lvl="1" indent="0" defTabSz="444769" hangingPunct="1">
              <a:lnSpc>
                <a:spcPct val="95000"/>
              </a:lnSpc>
              <a:spcBef>
                <a:spcPts val="200"/>
              </a:spcBef>
              <a:buClr>
                <a:schemeClr val="accent2"/>
              </a:buClr>
              <a:buSzPct val="100000"/>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endParaRPr lang="en-US" sz="1188" b="0" dirty="0"/>
          </a:p>
          <a:p>
            <a:pPr marL="337899" indent="-337899" defTabSz="444769" hangingPunct="1">
              <a:lnSpc>
                <a:spcPct val="110000"/>
              </a:lnSpc>
              <a:spcBef>
                <a:spcPts val="200"/>
              </a:spcBef>
              <a:buClr>
                <a:schemeClr val="accent2"/>
              </a:buClr>
              <a:buSzPct val="100000"/>
              <a:buFontTx/>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386"/>
            </a:pPr>
            <a:r>
              <a:rPr lang="en-US" sz="1386" dirty="0"/>
              <a:t>Safety Boat Helm and Crew</a:t>
            </a:r>
            <a:r>
              <a:rPr lang="en-US" sz="1386" b="0" dirty="0"/>
              <a:t>:</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Make ready one boat (full fuel tank in place, engine test run) for use</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Make ready the second boat (full fuel tank in place, engine test run) and leave at the top of the beach</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Take 2 radios (strapped on inside life-jacket) and burgee - hold handset ~15cm from mouth when speaking</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i="1"/>
            </a:pPr>
            <a:r>
              <a:rPr lang="en-US" sz="1188" i="1" dirty="0"/>
              <a:t>Wear the kill cord when driving!</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Note any problems with equipment and report later in Safety Log</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188" b="0" dirty="0"/>
              <a:t>Get help launching - four helpers should be OK, but more are needed if it’s very rough - if it’s rough, you’ll need to get the helpers to push you well out through the shore break - </a:t>
            </a:r>
            <a:r>
              <a:rPr lang="en-US" sz="1188" i="1" dirty="0">
                <a:latin typeface="Verdana Pro Black" panose="020F0502020204030204" pitchFamily="34" charset="0"/>
              </a:rPr>
              <a:t>no helpers, then no launch</a:t>
            </a:r>
          </a:p>
          <a:p>
            <a:pPr marL="452628" lvl="1" indent="0" defTabSz="444769" hangingPunct="1">
              <a:lnSpc>
                <a:spcPct val="104999"/>
              </a:lnSpc>
              <a:spcBef>
                <a:spcPts val="400"/>
              </a:spcBef>
              <a:buClr>
                <a:schemeClr val="accent2"/>
              </a:buClr>
              <a:buSzPct val="100000"/>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endParaRPr lang="en-US" sz="1200" b="0" i="1" dirty="0"/>
          </a:p>
          <a:p>
            <a:pPr marL="452628" lvl="1" indent="0" defTabSz="444769" hangingPunct="1">
              <a:lnSpc>
                <a:spcPct val="104999"/>
              </a:lnSpc>
              <a:spcBef>
                <a:spcPts val="400"/>
              </a:spcBef>
              <a:buClr>
                <a:schemeClr val="accent2"/>
              </a:buClr>
              <a:buSzPct val="100000"/>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r>
              <a:rPr lang="en-US" sz="1050" b="0" i="1" dirty="0"/>
              <a:t>NOTE 1 – Remember, postponement to allow time for conditions to improve is an option.  Clear decisions are welcome by all – e.g. review after ½ </a:t>
            </a:r>
            <a:r>
              <a:rPr lang="en-US" sz="1050" b="0" i="1" dirty="0" err="1"/>
              <a:t>hr</a:t>
            </a:r>
            <a:r>
              <a:rPr lang="en-US" sz="1050" b="0" i="1" dirty="0"/>
              <a:t>, 1 </a:t>
            </a:r>
            <a:r>
              <a:rPr lang="en-US" sz="1050" b="0" i="1" dirty="0" err="1"/>
              <a:t>hr</a:t>
            </a:r>
            <a:r>
              <a:rPr lang="en-US" sz="1050" b="0" i="1" dirty="0"/>
              <a:t>, or even 2hr preferable to missing racing or ambiguity.  Weather forecast and tide times are the key inputs to this decision. </a:t>
            </a:r>
          </a:p>
          <a:p>
            <a:pPr marL="733948" lvl="1" indent="-281320" defTabSz="444769" hangingPunct="1">
              <a:lnSpc>
                <a:spcPct val="104999"/>
              </a:lnSpc>
              <a:spcBef>
                <a:spcPts val="400"/>
              </a:spcBef>
              <a:buClr>
                <a:schemeClr val="accent2"/>
              </a:buClr>
              <a:buSzPct val="100000"/>
              <a:buFont typeface="Verdana"/>
              <a:buChar char="–"/>
              <a:tabLst>
                <a:tab pos="889000" algn="l"/>
                <a:tab pos="1790700" algn="l"/>
                <a:tab pos="2692400" algn="l"/>
                <a:tab pos="3606800" algn="l"/>
                <a:tab pos="4508500" algn="l"/>
                <a:tab pos="5410200" algn="l"/>
                <a:tab pos="6311900" algn="l"/>
                <a:tab pos="7226300" algn="l"/>
                <a:tab pos="8128000" algn="l"/>
                <a:tab pos="9029700" algn="l"/>
                <a:tab pos="9944100" algn="l"/>
              </a:tabLst>
              <a:defRPr sz="1188" b="0"/>
            </a:pPr>
            <a:endParaRPr lang="en-US" sz="1188" i="1"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Google Shape;91;p8"/>
          <p:cNvSpPr txBox="1">
            <a:spLocks noGrp="1"/>
          </p:cNvSpPr>
          <p:nvPr>
            <p:ph type="ctrTitle"/>
          </p:nvPr>
        </p:nvSpPr>
        <p:spPr>
          <a:xfrm>
            <a:off x="455612" y="611187"/>
            <a:ext cx="6645276" cy="928688"/>
          </a:xfrm>
          <a:prstGeom prst="rect">
            <a:avLst/>
          </a:prstGeom>
        </p:spPr>
        <p:txBody>
          <a:bodyPr/>
          <a:lstStyle/>
          <a:p>
            <a:pPr>
              <a:defRPr sz="3000"/>
            </a:pPr>
            <a:r>
              <a:t>Course Laying</a:t>
            </a:r>
            <a:br/>
            <a:r>
              <a:rPr sz="2000"/>
              <a:t>Offset Trapezium - also next page</a:t>
            </a:r>
          </a:p>
        </p:txBody>
      </p:sp>
      <p:sp>
        <p:nvSpPr>
          <p:cNvPr id="80" name="Google Shape;92;p8"/>
          <p:cNvSpPr txBox="1">
            <a:spLocks noGrp="1"/>
          </p:cNvSpPr>
          <p:nvPr>
            <p:ph type="subTitle" idx="1"/>
          </p:nvPr>
        </p:nvSpPr>
        <p:spPr>
          <a:xfrm>
            <a:off x="314325" y="1462086"/>
            <a:ext cx="6927850" cy="8961439"/>
          </a:xfrm>
          <a:prstGeom prst="rect">
            <a:avLst/>
          </a:prstGeom>
        </p:spPr>
        <p:txBody>
          <a:bodyPr/>
          <a:lstStyle/>
          <a:p>
            <a:pPr marL="341311" indent="-341311">
              <a:spcBef>
                <a:spcPts val="0"/>
              </a:spcBef>
              <a:buClr>
                <a:schemeClr val="accent2"/>
              </a:buClr>
              <a:buSzPts val="1200"/>
              <a:buFont typeface="Helvetica"/>
              <a:buChar char="❑"/>
              <a:defRPr sz="1200" b="0"/>
            </a:pPr>
            <a:r>
              <a:t>Marks: anchor over the side first - make sure the rope and chain stream freely</a:t>
            </a:r>
          </a:p>
          <a:p>
            <a:pPr marL="341311" indent="-341311">
              <a:spcBef>
                <a:spcPts val="300"/>
              </a:spcBef>
              <a:buClr>
                <a:schemeClr val="accent2"/>
              </a:buClr>
              <a:buSzPts val="1200"/>
              <a:buFont typeface="Helvetica"/>
              <a:buChar char="❑"/>
              <a:defRPr sz="1200" b="0"/>
            </a:pPr>
            <a:r>
              <a:t>Start and finish buoys about 50m apart: check / adjust after laying the rest of the course, </a:t>
            </a:r>
            <a:r>
              <a:rPr b="1"/>
              <a:t>to achieve an unbiased start line</a:t>
            </a:r>
          </a:p>
          <a:p>
            <a:pPr marL="341311" indent="-341311">
              <a:spcBef>
                <a:spcPts val="300"/>
              </a:spcBef>
              <a:buClr>
                <a:schemeClr val="accent2"/>
              </a:buClr>
              <a:buSzPts val="1200"/>
              <a:buFont typeface="Helvetica"/>
              <a:buChar char="❑"/>
              <a:defRPr sz="1200" i="1"/>
            </a:pPr>
            <a:r>
              <a:t>On-shore wind</a:t>
            </a:r>
            <a:r>
              <a:rPr b="0" i="0"/>
              <a:t> within 0 to ~30 degrees of along-shore =&gt; </a:t>
            </a:r>
            <a:r>
              <a:rPr i="0"/>
              <a:t>true start line at 90 degrees to the wind</a:t>
            </a:r>
            <a:r>
              <a:rPr b="0" i="0"/>
              <a:t> (see green sectors on diagram below - use the burgee that you have with you) and </a:t>
            </a:r>
            <a:r>
              <a:rPr i="0"/>
              <a:t>no need for the limit mark on lap 1 - position it slightly </a:t>
            </a:r>
            <a:r>
              <a:rPr i="0" u="sng"/>
              <a:t>off-shore</a:t>
            </a:r>
            <a:r>
              <a:rPr i="0"/>
              <a:t> of the start mark</a:t>
            </a:r>
          </a:p>
          <a:p>
            <a:pPr marL="341311" indent="-341311">
              <a:spcBef>
                <a:spcPts val="300"/>
              </a:spcBef>
              <a:buClr>
                <a:schemeClr val="accent2"/>
              </a:buClr>
              <a:buSzPts val="1200"/>
              <a:buFont typeface="Helvetica"/>
              <a:buChar char="❑"/>
              <a:defRPr sz="1200" i="1"/>
            </a:pPr>
            <a:r>
              <a:t>Off-shore wind</a:t>
            </a:r>
            <a:r>
              <a:rPr b="0" i="0"/>
              <a:t> or within ~60 degrees either side of square on-shore =&gt; </a:t>
            </a:r>
            <a:r>
              <a:rPr i="0"/>
              <a:t>limit in on lap 1</a:t>
            </a:r>
            <a:r>
              <a:rPr b="0" i="0"/>
              <a:t>, so lay the start line so that it takes an equal length of time to sail (beat, reach or run) from either end of the line to the limit mark, consistent with you being able to sight along the line from the Race Box.  For NE or NW, angle the start line (dotted) back a little as shown; for onshore winds, ~SE through to ~SSW, angle the start line back at as small an angle to alongshore as possible (~60 degrees), but so that you can sight along the line from the race box.  </a:t>
            </a:r>
            <a:r>
              <a:rPr i="0"/>
              <a:t>For all cases where the limit is 'in', position the limit mark a bit </a:t>
            </a:r>
            <a:r>
              <a:rPr i="0" u="sng"/>
              <a:t>in-shore</a:t>
            </a:r>
            <a:r>
              <a:rPr i="0"/>
              <a:t> of the start line mark.</a:t>
            </a:r>
          </a:p>
          <a:p>
            <a:pPr marL="341311" indent="-341311">
              <a:spcBef>
                <a:spcPts val="300"/>
              </a:spcBef>
              <a:buClr>
                <a:schemeClr val="accent2"/>
              </a:buClr>
              <a:buSzPts val="1200"/>
              <a:buFont typeface="Helvetica"/>
              <a:buChar char="❑"/>
              <a:defRPr sz="1200" i="1"/>
            </a:pPr>
            <a:r>
              <a:t>On-shore wind</a:t>
            </a:r>
            <a:r>
              <a:rPr b="0" i="0"/>
              <a:t>: beat =&gt; fetch =&gt; run =&gt; reach</a:t>
            </a:r>
          </a:p>
          <a:p>
            <a:pPr marL="341311" indent="-341311">
              <a:spcBef>
                <a:spcPts val="300"/>
              </a:spcBef>
              <a:buClr>
                <a:schemeClr val="accent2"/>
              </a:buClr>
              <a:buSzPts val="1200"/>
              <a:buFont typeface="Helvetica"/>
              <a:buChar char="❑"/>
              <a:defRPr sz="1200" i="1"/>
            </a:pPr>
            <a:r>
              <a:t>Off-shore wind: </a:t>
            </a:r>
            <a:r>
              <a:rPr b="0" i="0"/>
              <a:t>reach =&gt; run =&gt; fetch =&gt; beat</a:t>
            </a:r>
          </a:p>
          <a:p>
            <a:pPr marL="341311" indent="-341311">
              <a:spcBef>
                <a:spcPts val="300"/>
              </a:spcBef>
              <a:buClr>
                <a:schemeClr val="accent2"/>
              </a:buClr>
              <a:buSzPts val="1200"/>
              <a:buFont typeface="Helvetica"/>
              <a:buChar char="❑"/>
              <a:defRPr sz="1200" b="0"/>
            </a:pPr>
            <a:r>
              <a:t>Windward mark roughly 2/3 of the way to Beecham's Buoy in a SW3 - aim for lap times of ~15-20 minutes for an average boat</a:t>
            </a:r>
          </a:p>
          <a:p>
            <a:pPr marL="341311" indent="-341311">
              <a:spcBef>
                <a:spcPts val="300"/>
              </a:spcBef>
              <a:buClr>
                <a:schemeClr val="accent2"/>
              </a:buClr>
              <a:buSzPts val="1200"/>
              <a:buFont typeface="Helvetica"/>
              <a:buChar char="❑"/>
              <a:defRPr sz="1200" b="0"/>
            </a:pPr>
            <a:r>
              <a:t>The </a:t>
            </a:r>
            <a:r>
              <a:rPr b="1"/>
              <a:t>fetch </a:t>
            </a:r>
            <a:r>
              <a:t>should be at 90 degrees to the direction of the wind (tide effect?)</a:t>
            </a:r>
          </a:p>
          <a:p>
            <a:pPr marL="341311" indent="-341311">
              <a:spcBef>
                <a:spcPts val="300"/>
              </a:spcBef>
              <a:buClr>
                <a:schemeClr val="accent2"/>
              </a:buClr>
              <a:buSzPts val="1200"/>
              <a:buFont typeface="Helvetica"/>
              <a:buChar char="❑"/>
              <a:defRPr sz="1200" b="0"/>
            </a:pPr>
            <a:r>
              <a:t>The</a:t>
            </a:r>
            <a:r>
              <a:rPr b="1"/>
              <a:t> run</a:t>
            </a:r>
            <a:r>
              <a:t> should be dead downwind (or with a tidal adjustment)</a:t>
            </a:r>
          </a:p>
          <a:p>
            <a:pPr marL="341311" indent="-341311">
              <a:spcBef>
                <a:spcPts val="300"/>
              </a:spcBef>
              <a:buClr>
                <a:schemeClr val="accent2"/>
              </a:buClr>
              <a:buSzPts val="1200"/>
              <a:buFont typeface="Helvetica"/>
              <a:buChar char="❑"/>
              <a:defRPr sz="1200" b="0"/>
            </a:pPr>
            <a:r>
              <a:t>With the safety boat static on the </a:t>
            </a:r>
            <a:r>
              <a:rPr b="1"/>
              <a:t>reach</a:t>
            </a:r>
            <a:r>
              <a:t> the burgee should point between 60 degrees (light wind) to 45 degrees (strong wind) from the line of the reach</a:t>
            </a:r>
          </a:p>
          <a:p>
            <a:pPr marL="741362" lvl="1" indent="-284162">
              <a:lnSpc>
                <a:spcPct val="104999"/>
              </a:lnSpc>
              <a:spcBef>
                <a:spcPts val="300"/>
              </a:spcBef>
              <a:buClr>
                <a:schemeClr val="accent2"/>
              </a:buClr>
              <a:buSzPts val="1200"/>
              <a:buFont typeface="Verdana"/>
              <a:buChar char="–"/>
              <a:defRPr sz="1200" b="0"/>
            </a:pPr>
            <a:r>
              <a:t>if it's rough most boats will be surfing fast - so not too tight</a:t>
            </a:r>
            <a:endParaRPr sz="2000"/>
          </a:p>
          <a:p>
            <a:pPr marL="341311" indent="-341311">
              <a:spcBef>
                <a:spcPts val="300"/>
              </a:spcBef>
              <a:buClr>
                <a:schemeClr val="accent2"/>
              </a:buClr>
              <a:buSzPts val="1200"/>
              <a:buFont typeface="Helvetica"/>
              <a:buChar char="❑"/>
              <a:defRPr sz="1200" b="0"/>
            </a:pPr>
            <a:r>
              <a:t>Check and adjust the start line bias, if needed</a:t>
            </a:r>
          </a:p>
          <a:p>
            <a:pPr marL="341311" indent="-341311">
              <a:spcBef>
                <a:spcPts val="300"/>
              </a:spcBef>
              <a:buClr>
                <a:schemeClr val="accent2"/>
              </a:buClr>
              <a:buSzPts val="1200"/>
              <a:buFont typeface="Helvetica"/>
              <a:buChar char="❑"/>
              <a:defRPr sz="1200" b="0"/>
            </a:pPr>
            <a:r>
              <a:t>Try to allow for the tide biasing the beat and			 reaches, especially at half tide springs and </a:t>
            </a:r>
            <a:br/>
            <a:r>
              <a:t>with light winds</a:t>
            </a:r>
          </a:p>
        </p:txBody>
      </p:sp>
      <p:sp>
        <p:nvSpPr>
          <p:cNvPr id="81" name="Google Shape;93;p8"/>
          <p:cNvSpPr/>
          <p:nvPr/>
        </p:nvSpPr>
        <p:spPr>
          <a:xfrm>
            <a:off x="1985961" y="8629650"/>
            <a:ext cx="922338" cy="746125"/>
          </a:xfrm>
          <a:prstGeom prst="rect">
            <a:avLst/>
          </a:prstGeom>
          <a:solidFill>
            <a:srgbClr val="DDDDDD"/>
          </a:solidFill>
          <a:ln w="12700">
            <a:miter lim="400000"/>
          </a:ln>
        </p:spPr>
        <p:txBody>
          <a:bodyPr lIns="0" tIns="0" rIns="0" bIns="0" anchor="ctr"/>
          <a:lstStyle/>
          <a:p>
            <a:pPr>
              <a:defRPr sz="2400">
                <a:latin typeface="Times New Roman"/>
                <a:ea typeface="Times New Roman"/>
                <a:cs typeface="Times New Roman"/>
                <a:sym typeface="Times New Roman"/>
              </a:defRPr>
            </a:pPr>
            <a:endParaRPr/>
          </a:p>
        </p:txBody>
      </p:sp>
      <p:sp>
        <p:nvSpPr>
          <p:cNvPr id="82" name="Google Shape;94;p8"/>
          <p:cNvSpPr/>
          <p:nvPr/>
        </p:nvSpPr>
        <p:spPr>
          <a:xfrm>
            <a:off x="1835150" y="8928100"/>
            <a:ext cx="157163" cy="144463"/>
          </a:xfrm>
          <a:prstGeom prst="rect">
            <a:avLst/>
          </a:prstGeom>
          <a:solidFill>
            <a:srgbClr val="000000"/>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83" name="Google Shape;95;p8"/>
          <p:cNvSpPr/>
          <p:nvPr/>
        </p:nvSpPr>
        <p:spPr>
          <a:xfrm flipH="1">
            <a:off x="1568449" y="8993186"/>
            <a:ext cx="2747963" cy="6351"/>
          </a:xfrm>
          <a:prstGeom prst="line">
            <a:avLst/>
          </a:prstGeom>
          <a:ln>
            <a:solidFill>
              <a:schemeClr val="accent2"/>
            </a:solidFill>
            <a:miter/>
            <a:headEnd type="triangle"/>
          </a:ln>
        </p:spPr>
        <p:txBody>
          <a:bodyPr lIns="0" tIns="0" rIns="0" bIns="0"/>
          <a:lstStyle/>
          <a:p>
            <a:endParaRPr/>
          </a:p>
        </p:txBody>
      </p:sp>
      <p:sp>
        <p:nvSpPr>
          <p:cNvPr id="84" name="Google Shape;96;p8"/>
          <p:cNvSpPr/>
          <p:nvPr/>
        </p:nvSpPr>
        <p:spPr>
          <a:xfrm flipV="1">
            <a:off x="2620961" y="8507411"/>
            <a:ext cx="434976" cy="493713"/>
          </a:xfrm>
          <a:prstGeom prst="line">
            <a:avLst/>
          </a:prstGeom>
          <a:ln w="19075">
            <a:solidFill>
              <a:srgbClr val="FF0000"/>
            </a:solidFill>
            <a:miter/>
            <a:tailEnd type="triangle"/>
          </a:ln>
        </p:spPr>
        <p:txBody>
          <a:bodyPr lIns="0" tIns="0" rIns="0" bIns="0"/>
          <a:lstStyle/>
          <a:p>
            <a:endParaRPr/>
          </a:p>
        </p:txBody>
      </p:sp>
      <p:sp>
        <p:nvSpPr>
          <p:cNvPr id="85" name="Google Shape;97;p8"/>
          <p:cNvSpPr/>
          <p:nvPr/>
        </p:nvSpPr>
        <p:spPr>
          <a:xfrm>
            <a:off x="2814636" y="8785225"/>
            <a:ext cx="134938" cy="20796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2541" y="1575"/>
                  <a:pt x="11859" y="5850"/>
                  <a:pt x="15247" y="9450"/>
                </a:cubicBezTo>
                <a:cubicBezTo>
                  <a:pt x="18635" y="13050"/>
                  <a:pt x="20329" y="19125"/>
                  <a:pt x="21600" y="21600"/>
                </a:cubicBezTo>
              </a:path>
            </a:pathLst>
          </a:custGeom>
          <a:ln>
            <a:solidFill>
              <a:srgbClr val="0000FF"/>
            </a:solidFill>
          </a:ln>
        </p:spPr>
        <p:txBody>
          <a:bodyPr lIns="0" tIns="0" rIns="0" bIns="0" anchor="ctr"/>
          <a:lstStyle/>
          <a:p>
            <a:pPr>
              <a:defRPr sz="2400">
                <a:latin typeface="Times New Roman"/>
                <a:ea typeface="Times New Roman"/>
                <a:cs typeface="Times New Roman"/>
                <a:sym typeface="Times New Roman"/>
              </a:defRPr>
            </a:pPr>
            <a:endParaRPr/>
          </a:p>
        </p:txBody>
      </p:sp>
      <p:sp>
        <p:nvSpPr>
          <p:cNvPr id="86" name="Google Shape;98;p8"/>
          <p:cNvSpPr txBox="1"/>
          <p:nvPr/>
        </p:nvSpPr>
        <p:spPr>
          <a:xfrm>
            <a:off x="2889586" y="8691561"/>
            <a:ext cx="1140739" cy="284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defRPr sz="1200">
                <a:solidFill>
                  <a:srgbClr val="FF0000"/>
                </a:solidFill>
                <a:latin typeface="Verdana"/>
                <a:ea typeface="Verdana"/>
                <a:cs typeface="Verdana"/>
                <a:sym typeface="Verdana"/>
              </a:defRPr>
            </a:lvl1pPr>
          </a:lstStyle>
          <a:p>
            <a:r>
              <a:t>45 to 60deg</a:t>
            </a:r>
          </a:p>
        </p:txBody>
      </p:sp>
      <p:sp>
        <p:nvSpPr>
          <p:cNvPr id="87" name="Google Shape;99;p8"/>
          <p:cNvSpPr txBox="1"/>
          <p:nvPr/>
        </p:nvSpPr>
        <p:spPr>
          <a:xfrm>
            <a:off x="2643525" y="8266111"/>
            <a:ext cx="1016913" cy="284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defRPr sz="1200">
                <a:latin typeface="Verdana"/>
                <a:ea typeface="Verdana"/>
                <a:cs typeface="Verdana"/>
                <a:sym typeface="Verdana"/>
              </a:defRPr>
            </a:lvl1pPr>
          </a:lstStyle>
          <a:p>
            <a:r>
              <a:t>wind</a:t>
            </a:r>
          </a:p>
        </p:txBody>
      </p:sp>
      <p:sp>
        <p:nvSpPr>
          <p:cNvPr id="88" name="Google Shape;100;p8"/>
          <p:cNvSpPr txBox="1"/>
          <p:nvPr/>
        </p:nvSpPr>
        <p:spPr>
          <a:xfrm>
            <a:off x="3340437" y="8936036"/>
            <a:ext cx="1018501" cy="47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defRPr sz="1200">
                <a:solidFill>
                  <a:schemeClr val="accent2"/>
                </a:solidFill>
                <a:latin typeface="Verdana"/>
                <a:ea typeface="Verdana"/>
                <a:cs typeface="Verdana"/>
                <a:sym typeface="Verdana"/>
              </a:defRPr>
            </a:lvl1pPr>
          </a:lstStyle>
          <a:p>
            <a:r>
              <a:t>course to next mark</a:t>
            </a:r>
          </a:p>
        </p:txBody>
      </p:sp>
      <p:sp>
        <p:nvSpPr>
          <p:cNvPr id="89" name="Google Shape;101;p8"/>
          <p:cNvSpPr txBox="1"/>
          <p:nvPr/>
        </p:nvSpPr>
        <p:spPr>
          <a:xfrm>
            <a:off x="2000586" y="8764586"/>
            <a:ext cx="1075652" cy="47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defRPr sz="1200">
                <a:latin typeface="Verdana"/>
                <a:ea typeface="Verdana"/>
                <a:cs typeface="Verdana"/>
                <a:sym typeface="Verdana"/>
              </a:defRPr>
            </a:lvl1pPr>
          </a:lstStyle>
          <a:p>
            <a:r>
              <a:t>static safety boat</a:t>
            </a:r>
          </a:p>
        </p:txBody>
      </p:sp>
      <p:sp>
        <p:nvSpPr>
          <p:cNvPr id="90" name="Google Shape;102;p8"/>
          <p:cNvSpPr txBox="1"/>
          <p:nvPr/>
        </p:nvSpPr>
        <p:spPr>
          <a:xfrm>
            <a:off x="792499" y="8650286"/>
            <a:ext cx="905789" cy="6651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defRPr sz="1200">
                <a:latin typeface="Verdana"/>
                <a:ea typeface="Verdana"/>
                <a:cs typeface="Verdana"/>
                <a:sym typeface="Verdana"/>
              </a:defRPr>
            </a:lvl1pPr>
          </a:lstStyle>
          <a:p>
            <a:r>
              <a:t>Burgee angle on a reach</a:t>
            </a:r>
          </a:p>
        </p:txBody>
      </p:sp>
      <p:grpSp>
        <p:nvGrpSpPr>
          <p:cNvPr id="107" name="Group"/>
          <p:cNvGrpSpPr/>
          <p:nvPr/>
        </p:nvGrpSpPr>
        <p:grpSpPr>
          <a:xfrm>
            <a:off x="4889500" y="7505699"/>
            <a:ext cx="2449513" cy="2216151"/>
            <a:chOff x="0" y="0"/>
            <a:chExt cx="2449512" cy="2216150"/>
          </a:xfrm>
        </p:grpSpPr>
        <p:sp>
          <p:nvSpPr>
            <p:cNvPr id="92" name="Rectangle"/>
            <p:cNvSpPr/>
            <p:nvPr/>
          </p:nvSpPr>
          <p:spPr>
            <a:xfrm>
              <a:off x="0" y="90487"/>
              <a:ext cx="2449513" cy="1063626"/>
            </a:xfrm>
            <a:prstGeom prst="rect">
              <a:avLst/>
            </a:prstGeom>
            <a:solidFill>
              <a:srgbClr val="3399FF"/>
            </a:solidFill>
            <a:ln w="12700" cap="flat">
              <a:noFill/>
              <a:miter lim="400000"/>
            </a:ln>
            <a:effectLst/>
          </p:spPr>
          <p:txBody>
            <a:bodyPr wrap="square" lIns="45719" tIns="45719" rIns="45719" bIns="45719" numCol="1" anchor="ctr">
              <a:noAutofit/>
            </a:bodyPr>
            <a:lstStyle/>
            <a:p>
              <a:pPr defTabSz="449262">
                <a:defRPr sz="2400">
                  <a:latin typeface="Times New Roman"/>
                  <a:ea typeface="Times New Roman"/>
                  <a:cs typeface="Times New Roman"/>
                  <a:sym typeface="Times New Roman"/>
                </a:defRPr>
              </a:pPr>
              <a:endParaRPr/>
            </a:p>
          </p:txBody>
        </p:sp>
        <p:sp>
          <p:nvSpPr>
            <p:cNvPr id="93" name="Rectangle"/>
            <p:cNvSpPr/>
            <p:nvPr/>
          </p:nvSpPr>
          <p:spPr>
            <a:xfrm>
              <a:off x="0" y="1101725"/>
              <a:ext cx="2447925" cy="1114425"/>
            </a:xfrm>
            <a:prstGeom prst="rect">
              <a:avLst/>
            </a:prstGeom>
            <a:solidFill>
              <a:srgbClr val="FFCC00"/>
            </a:solidFill>
            <a:ln w="12700" cap="flat">
              <a:noFill/>
              <a:miter lim="400000"/>
            </a:ln>
            <a:effectLst/>
          </p:spPr>
          <p:txBody>
            <a:bodyPr wrap="square" lIns="45719" tIns="45719" rIns="45719" bIns="45719" numCol="1" anchor="ctr">
              <a:noAutofit/>
            </a:bodyPr>
            <a:lstStyle/>
            <a:p>
              <a:pPr defTabSz="449262">
                <a:defRPr sz="2400">
                  <a:latin typeface="Times New Roman"/>
                  <a:ea typeface="Times New Roman"/>
                  <a:cs typeface="Times New Roman"/>
                  <a:sym typeface="Times New Roman"/>
                </a:defRPr>
              </a:pPr>
              <a:endParaRPr/>
            </a:p>
          </p:txBody>
        </p:sp>
        <p:sp>
          <p:nvSpPr>
            <p:cNvPr id="94" name="Oval"/>
            <p:cNvSpPr/>
            <p:nvPr/>
          </p:nvSpPr>
          <p:spPr>
            <a:xfrm>
              <a:off x="366712" y="249237"/>
              <a:ext cx="1719263" cy="1706563"/>
            </a:xfrm>
            <a:prstGeom prst="ellipse">
              <a:avLst/>
            </a:prstGeom>
            <a:solidFill>
              <a:srgbClr val="FF0000"/>
            </a:solidFill>
            <a:ln w="9360" cap="flat">
              <a:solidFill>
                <a:srgbClr val="33CC33"/>
              </a:solidFill>
              <a:prstDash val="solid"/>
              <a:miter lim="800000"/>
            </a:ln>
            <a:effectLst/>
          </p:spPr>
          <p:txBody>
            <a:bodyPr wrap="square" lIns="45719" tIns="45719" rIns="45719" bIns="45719" numCol="1" anchor="ctr">
              <a:noAutofit/>
            </a:bodyPr>
            <a:lstStyle/>
            <a:p>
              <a:pPr defTabSz="449262">
                <a:defRPr sz="2400">
                  <a:latin typeface="Times New Roman"/>
                  <a:ea typeface="Times New Roman"/>
                  <a:cs typeface="Times New Roman"/>
                  <a:sym typeface="Times New Roman"/>
                </a:defRPr>
              </a:pPr>
              <a:endParaRPr/>
            </a:p>
          </p:txBody>
        </p:sp>
        <p:sp>
          <p:nvSpPr>
            <p:cNvPr id="95" name="Shape"/>
            <p:cNvSpPr/>
            <p:nvPr/>
          </p:nvSpPr>
          <p:spPr>
            <a:xfrm rot="10800000" flipH="1">
              <a:off x="1223168" y="596592"/>
              <a:ext cx="869157" cy="494815"/>
            </a:xfrm>
            <a:custGeom>
              <a:avLst/>
              <a:gdLst/>
              <a:ahLst/>
              <a:cxnLst>
                <a:cxn ang="0">
                  <a:pos x="wd2" y="hd2"/>
                </a:cxn>
                <a:cxn ang="5400000">
                  <a:pos x="wd2" y="hd2"/>
                </a:cxn>
                <a:cxn ang="10800000">
                  <a:pos x="wd2" y="hd2"/>
                </a:cxn>
                <a:cxn ang="16200000">
                  <a:pos x="wd2" y="hd2"/>
                </a:cxn>
              </a:cxnLst>
              <a:rect l="0" t="0" r="r" b="b"/>
              <a:pathLst>
                <a:path w="21600" h="21600" extrusionOk="0">
                  <a:moveTo>
                    <a:pt x="17850" y="21600"/>
                  </a:moveTo>
                  <a:cubicBezTo>
                    <a:pt x="20293" y="15232"/>
                    <a:pt x="21600" y="7706"/>
                    <a:pt x="21600" y="0"/>
                  </a:cubicBezTo>
                  <a:lnTo>
                    <a:pt x="0" y="0"/>
                  </a:lnTo>
                  <a:close/>
                </a:path>
              </a:pathLst>
            </a:custGeom>
            <a:solidFill>
              <a:srgbClr val="33CC33"/>
            </a:solidFill>
            <a:ln w="12700" cap="flat">
              <a:noFill/>
              <a:miter lim="400000"/>
            </a:ln>
            <a:effectLst/>
          </p:spPr>
          <p:txBody>
            <a:bodyPr wrap="square" lIns="45719" tIns="45719" rIns="45719" bIns="45719" numCol="1" anchor="ctr">
              <a:noAutofit/>
            </a:bodyPr>
            <a:lstStyle/>
            <a:p>
              <a:pPr defTabSz="449262">
                <a:defRPr sz="2400">
                  <a:latin typeface="Times New Roman"/>
                  <a:ea typeface="Times New Roman"/>
                  <a:cs typeface="Times New Roman"/>
                  <a:sym typeface="Times New Roman"/>
                </a:defRPr>
              </a:pPr>
              <a:endParaRPr/>
            </a:p>
          </p:txBody>
        </p:sp>
        <p:sp>
          <p:nvSpPr>
            <p:cNvPr id="96" name="Shape"/>
            <p:cNvSpPr/>
            <p:nvPr/>
          </p:nvSpPr>
          <p:spPr>
            <a:xfrm rot="10800000">
              <a:off x="344487" y="606117"/>
              <a:ext cx="868363" cy="494815"/>
            </a:xfrm>
            <a:custGeom>
              <a:avLst/>
              <a:gdLst/>
              <a:ahLst/>
              <a:cxnLst>
                <a:cxn ang="0">
                  <a:pos x="wd2" y="hd2"/>
                </a:cxn>
                <a:cxn ang="5400000">
                  <a:pos x="wd2" y="hd2"/>
                </a:cxn>
                <a:cxn ang="10800000">
                  <a:pos x="wd2" y="hd2"/>
                </a:cxn>
                <a:cxn ang="16200000">
                  <a:pos x="wd2" y="hd2"/>
                </a:cxn>
              </a:cxnLst>
              <a:rect l="0" t="0" r="r" b="b"/>
              <a:pathLst>
                <a:path w="21600" h="21600" extrusionOk="0">
                  <a:moveTo>
                    <a:pt x="17850" y="21600"/>
                  </a:moveTo>
                  <a:cubicBezTo>
                    <a:pt x="20293" y="15232"/>
                    <a:pt x="21600" y="7706"/>
                    <a:pt x="21600" y="0"/>
                  </a:cubicBezTo>
                  <a:lnTo>
                    <a:pt x="0" y="0"/>
                  </a:lnTo>
                  <a:close/>
                </a:path>
              </a:pathLst>
            </a:custGeom>
            <a:solidFill>
              <a:srgbClr val="33CC33"/>
            </a:solidFill>
            <a:ln w="12700" cap="flat">
              <a:noFill/>
              <a:miter lim="400000"/>
            </a:ln>
            <a:effectLst/>
          </p:spPr>
          <p:txBody>
            <a:bodyPr wrap="square" lIns="45719" tIns="45719" rIns="45719" bIns="45719" numCol="1" anchor="ctr">
              <a:noAutofit/>
            </a:bodyPr>
            <a:lstStyle/>
            <a:p>
              <a:pPr defTabSz="449262">
                <a:defRPr sz="2400">
                  <a:latin typeface="Times New Roman"/>
                  <a:ea typeface="Times New Roman"/>
                  <a:cs typeface="Times New Roman"/>
                  <a:sym typeface="Times New Roman"/>
                </a:defRPr>
              </a:pPr>
              <a:endParaRPr/>
            </a:p>
          </p:txBody>
        </p:sp>
        <p:sp>
          <p:nvSpPr>
            <p:cNvPr id="97" name="Rectangle"/>
            <p:cNvSpPr/>
            <p:nvPr/>
          </p:nvSpPr>
          <p:spPr>
            <a:xfrm>
              <a:off x="422275" y="1101725"/>
              <a:ext cx="1658938" cy="60325"/>
            </a:xfrm>
            <a:prstGeom prst="rect">
              <a:avLst/>
            </a:prstGeom>
            <a:solidFill>
              <a:srgbClr val="FF0000"/>
            </a:solidFill>
            <a:ln w="12700" cap="flat">
              <a:noFill/>
              <a:miter lim="400000"/>
            </a:ln>
            <a:effectLst/>
          </p:spPr>
          <p:txBody>
            <a:bodyPr wrap="square" lIns="45719" tIns="45719" rIns="45719" bIns="45719" numCol="1" anchor="ctr">
              <a:noAutofit/>
            </a:bodyPr>
            <a:lstStyle/>
            <a:p>
              <a:pPr defTabSz="449262">
                <a:defRPr sz="2400">
                  <a:latin typeface="Times New Roman"/>
                  <a:ea typeface="Times New Roman"/>
                  <a:cs typeface="Times New Roman"/>
                  <a:sym typeface="Times New Roman"/>
                </a:defRPr>
              </a:pPr>
              <a:endParaRPr/>
            </a:p>
          </p:txBody>
        </p:sp>
        <p:grpSp>
          <p:nvGrpSpPr>
            <p:cNvPr id="100" name="Group"/>
            <p:cNvGrpSpPr/>
            <p:nvPr/>
          </p:nvGrpSpPr>
          <p:grpSpPr>
            <a:xfrm>
              <a:off x="967612" y="1070948"/>
              <a:ext cx="501589" cy="315554"/>
              <a:chOff x="0" y="0"/>
              <a:chExt cx="501587" cy="315552"/>
            </a:xfrm>
          </p:grpSpPr>
          <p:sp>
            <p:nvSpPr>
              <p:cNvPr id="98" name="Rectangle"/>
              <p:cNvSpPr/>
              <p:nvPr/>
            </p:nvSpPr>
            <p:spPr>
              <a:xfrm>
                <a:off x="42037" y="30776"/>
                <a:ext cx="417513" cy="254001"/>
              </a:xfrm>
              <a:prstGeom prst="rect">
                <a:avLst/>
              </a:prstGeom>
              <a:solidFill>
                <a:srgbClr val="FFFF99"/>
              </a:solidFill>
              <a:ln w="9360" cap="flat">
                <a:solidFill>
                  <a:srgbClr val="000000"/>
                </a:solidFill>
                <a:prstDash val="solid"/>
                <a:miter lim="800000"/>
              </a:ln>
              <a:effectLst/>
            </p:spPr>
            <p:txBody>
              <a:bodyPr wrap="square" lIns="45719" tIns="45719" rIns="45719" bIns="45719" numCol="1" anchor="ctr">
                <a:noAutofit/>
              </a:bodyPr>
              <a:lstStyle/>
              <a:p>
                <a:pPr algn="ctr" defTabSz="449262">
                  <a:tabLst>
                    <a:tab pos="914400" algn="l"/>
                    <a:tab pos="1828800" algn="l"/>
                    <a:tab pos="2743200" algn="l"/>
                    <a:tab pos="3657600" algn="l"/>
                    <a:tab pos="4572000" algn="l"/>
                    <a:tab pos="5486400" algn="l"/>
                    <a:tab pos="6400800" algn="l"/>
                    <a:tab pos="7315200" algn="l"/>
                    <a:tab pos="8229600" algn="l"/>
                    <a:tab pos="9144000" algn="l"/>
                    <a:tab pos="10058400" algn="l"/>
                  </a:tabLst>
                  <a:defRPr sz="1600"/>
                </a:pPr>
                <a:endParaRPr/>
              </a:p>
            </p:txBody>
          </p:sp>
          <p:sp>
            <p:nvSpPr>
              <p:cNvPr id="99" name="LSC"/>
              <p:cNvSpPr txBox="1"/>
              <p:nvPr/>
            </p:nvSpPr>
            <p:spPr>
              <a:xfrm>
                <a:off x="0" y="0"/>
                <a:ext cx="501588"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6799" tIns="46799" rIns="46799" bIns="46799" numCol="1" anchor="ctr">
                <a:spAutoFit/>
              </a:bodyPr>
              <a:lstStyle>
                <a:lvl1pPr algn="ctr" defTabSz="449262">
                  <a:tabLst>
                    <a:tab pos="914400" algn="l"/>
                    <a:tab pos="1828800" algn="l"/>
                    <a:tab pos="2743200" algn="l"/>
                    <a:tab pos="3657600" algn="l"/>
                    <a:tab pos="4572000" algn="l"/>
                    <a:tab pos="5486400" algn="l"/>
                    <a:tab pos="6400800" algn="l"/>
                    <a:tab pos="7315200" algn="l"/>
                    <a:tab pos="8229600" algn="l"/>
                    <a:tab pos="9144000" algn="l"/>
                    <a:tab pos="10058400" algn="l"/>
                  </a:tabLst>
                  <a:defRPr sz="1600"/>
                </a:lvl1pPr>
              </a:lstStyle>
              <a:p>
                <a:r>
                  <a:t>LSC</a:t>
                </a:r>
              </a:p>
            </p:txBody>
          </p:sp>
        </p:grpSp>
        <p:sp>
          <p:nvSpPr>
            <p:cNvPr id="101" name="YES"/>
            <p:cNvSpPr txBox="1"/>
            <p:nvPr/>
          </p:nvSpPr>
          <p:spPr>
            <a:xfrm>
              <a:off x="775037" y="1462087"/>
              <a:ext cx="899439"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defTabSz="449262">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solidFill>
                    <a:schemeClr val="accent3">
                      <a:lumOff val="44000"/>
                    </a:schemeClr>
                  </a:solidFill>
                </a:defRPr>
              </a:lvl1pPr>
            </a:lstStyle>
            <a:p>
              <a:r>
                <a:t>YES</a:t>
              </a:r>
            </a:p>
          </p:txBody>
        </p:sp>
        <p:sp>
          <p:nvSpPr>
            <p:cNvPr id="102" name="YES"/>
            <p:cNvSpPr txBox="1"/>
            <p:nvPr/>
          </p:nvSpPr>
          <p:spPr>
            <a:xfrm>
              <a:off x="743287" y="496887"/>
              <a:ext cx="896264"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defTabSz="449262">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solidFill>
                    <a:schemeClr val="accent3">
                      <a:lumOff val="44000"/>
                    </a:schemeClr>
                  </a:solidFill>
                </a:defRPr>
              </a:lvl1pPr>
            </a:lstStyle>
            <a:p>
              <a:r>
                <a:t>YES</a:t>
              </a:r>
            </a:p>
          </p:txBody>
        </p:sp>
        <p:sp>
          <p:nvSpPr>
            <p:cNvPr id="103" name="NO"/>
            <p:cNvSpPr txBox="1"/>
            <p:nvPr/>
          </p:nvSpPr>
          <p:spPr>
            <a:xfrm>
              <a:off x="325774" y="809625"/>
              <a:ext cx="639089"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defTabSz="449262">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solidFill>
                    <a:schemeClr val="accent3">
                      <a:lumOff val="44000"/>
                    </a:schemeClr>
                  </a:solidFill>
                </a:defRPr>
              </a:lvl1pPr>
            </a:lstStyle>
            <a:p>
              <a:r>
                <a:t>NO</a:t>
              </a:r>
            </a:p>
          </p:txBody>
        </p:sp>
        <p:sp>
          <p:nvSpPr>
            <p:cNvPr id="104" name="NO"/>
            <p:cNvSpPr txBox="1"/>
            <p:nvPr/>
          </p:nvSpPr>
          <p:spPr>
            <a:xfrm>
              <a:off x="1503699" y="819150"/>
              <a:ext cx="635914"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defTabSz="449262">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solidFill>
                    <a:schemeClr val="accent3">
                      <a:lumOff val="44000"/>
                    </a:schemeClr>
                  </a:solidFill>
                </a:defRPr>
              </a:lvl1pPr>
            </a:lstStyle>
            <a:p>
              <a:r>
                <a:t>NO</a:t>
              </a:r>
            </a:p>
          </p:txBody>
        </p:sp>
        <p:sp>
          <p:nvSpPr>
            <p:cNvPr id="105" name="Limit mark needed on 1st lap?"/>
            <p:cNvSpPr txBox="1"/>
            <p:nvPr/>
          </p:nvSpPr>
          <p:spPr>
            <a:xfrm>
              <a:off x="43200" y="1946275"/>
              <a:ext cx="2363113" cy="2664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defTabSz="449262">
                <a:spcBef>
                  <a:spcPts val="7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200" b="1">
                  <a:solidFill>
                    <a:schemeClr val="accent2"/>
                  </a:solidFill>
                </a:defRPr>
              </a:lvl1pPr>
            </a:lstStyle>
            <a:p>
              <a:r>
                <a:t>Limit mark needed on 1st lap?</a:t>
              </a:r>
            </a:p>
          </p:txBody>
        </p:sp>
        <p:sp>
          <p:nvSpPr>
            <p:cNvPr id="106" name="Wind Direction"/>
            <p:cNvSpPr txBox="1"/>
            <p:nvPr/>
          </p:nvSpPr>
          <p:spPr>
            <a:xfrm>
              <a:off x="337" y="0"/>
              <a:ext cx="2361526"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lgn="ctr" defTabSz="449262">
                <a:spcBef>
                  <a:spcPts val="1000"/>
                </a:spcBef>
                <a:tabLst>
                  <a:tab pos="914400" algn="l"/>
                  <a:tab pos="1828800" algn="l"/>
                  <a:tab pos="2743200" algn="l"/>
                  <a:tab pos="3657600" algn="l"/>
                  <a:tab pos="4572000" algn="l"/>
                  <a:tab pos="5486400" algn="l"/>
                  <a:tab pos="6400800" algn="l"/>
                  <a:tab pos="7315200" algn="l"/>
                  <a:tab pos="8229600" algn="l"/>
                  <a:tab pos="9144000" algn="l"/>
                  <a:tab pos="10058400" algn="l"/>
                </a:tabLst>
                <a:defRPr sz="1600" b="1"/>
              </a:lvl1pPr>
            </a:lstStyle>
            <a:p>
              <a:r>
                <a:t>Wind Direction</a:t>
              </a:r>
            </a:p>
          </p:txBody>
        </p:sp>
      </p:gr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Google Shape;120;p9"/>
          <p:cNvSpPr/>
          <p:nvPr/>
        </p:nvSpPr>
        <p:spPr>
          <a:xfrm>
            <a:off x="3770312" y="5362575"/>
            <a:ext cx="3600451" cy="3513138"/>
          </a:xfrm>
          <a:prstGeom prst="rect">
            <a:avLst/>
          </a:prstGeom>
          <a:solidFill>
            <a:srgbClr val="3399FF"/>
          </a:solidFill>
          <a:ln w="12700">
            <a:miter lim="400000"/>
          </a:ln>
        </p:spPr>
        <p:txBody>
          <a:bodyPr lIns="0" tIns="0" rIns="0" bIns="0" anchor="ctr"/>
          <a:lstStyle/>
          <a:p>
            <a:pPr>
              <a:defRPr sz="2400">
                <a:latin typeface="Times New Roman"/>
                <a:ea typeface="Times New Roman"/>
                <a:cs typeface="Times New Roman"/>
                <a:sym typeface="Times New Roman"/>
              </a:defRPr>
            </a:pPr>
            <a:endParaRPr/>
          </a:p>
        </p:txBody>
      </p:sp>
      <p:grpSp>
        <p:nvGrpSpPr>
          <p:cNvPr id="112" name="Google Shape;121;p9"/>
          <p:cNvGrpSpPr/>
          <p:nvPr/>
        </p:nvGrpSpPr>
        <p:grpSpPr>
          <a:xfrm>
            <a:off x="6419821" y="8263973"/>
            <a:ext cx="500397" cy="437399"/>
            <a:chOff x="0" y="0"/>
            <a:chExt cx="500395" cy="437397"/>
          </a:xfrm>
        </p:grpSpPr>
        <p:sp>
          <p:nvSpPr>
            <p:cNvPr id="110" name="Google Shape;122;p9"/>
            <p:cNvSpPr/>
            <p:nvPr/>
          </p:nvSpPr>
          <p:spPr>
            <a:xfrm rot="6720000" flipH="1">
              <a:off x="122458" y="42773"/>
              <a:ext cx="321076" cy="33922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8944"/>
                  </a:lnTo>
                  <a:cubicBezTo>
                    <a:pt x="0" y="4005"/>
                    <a:pt x="4231" y="0"/>
                    <a:pt x="9450" y="0"/>
                  </a:cubicBezTo>
                  <a:lnTo>
                    <a:pt x="16200" y="0"/>
                  </a:lnTo>
                  <a:lnTo>
                    <a:pt x="21600" y="901"/>
                  </a:lnTo>
                  <a:lnTo>
                    <a:pt x="16200" y="1802"/>
                  </a:lnTo>
                  <a:lnTo>
                    <a:pt x="9450" y="1802"/>
                  </a:lnTo>
                  <a:cubicBezTo>
                    <a:pt x="5282" y="1802"/>
                    <a:pt x="1903" y="5000"/>
                    <a:pt x="1903" y="8944"/>
                  </a:cubicBezTo>
                  <a:lnTo>
                    <a:pt x="1903" y="21600"/>
                  </a:lnTo>
                  <a:close/>
                </a:path>
              </a:pathLst>
            </a:custGeom>
            <a:solidFill>
              <a:schemeClr val="accent3">
                <a:lumOff val="44000"/>
              </a:schemeClr>
            </a:solidFill>
            <a:ln w="9525" cap="flat">
              <a:solidFill>
                <a:srgbClr val="FF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111" name="Google Shape;123;p9"/>
            <p:cNvSpPr/>
            <p:nvPr/>
          </p:nvSpPr>
          <p:spPr>
            <a:xfrm rot="15300000">
              <a:off x="46565" y="204756"/>
              <a:ext cx="178023" cy="233018"/>
            </a:xfrm>
            <a:prstGeom prst="rect">
              <a:avLst/>
            </a:prstGeom>
            <a:solidFill>
              <a:srgbClr val="3399FF"/>
            </a:solidFill>
            <a:ln w="12700" cap="flat">
              <a:noFill/>
              <a:miter lim="4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sp>
        <p:nvSpPr>
          <p:cNvPr id="113" name="Google Shape;124;p9"/>
          <p:cNvSpPr/>
          <p:nvPr/>
        </p:nvSpPr>
        <p:spPr>
          <a:xfrm>
            <a:off x="173037" y="2982911"/>
            <a:ext cx="3600451" cy="3654426"/>
          </a:xfrm>
          <a:prstGeom prst="rect">
            <a:avLst/>
          </a:prstGeom>
          <a:solidFill>
            <a:schemeClr val="accent1"/>
          </a:solidFill>
          <a:ln w="12700">
            <a:miter lim="400000"/>
          </a:ln>
        </p:spPr>
        <p:txBody>
          <a:bodyPr lIns="0" tIns="0" rIns="0" bIns="0" anchor="ctr"/>
          <a:lstStyle/>
          <a:p>
            <a:pPr>
              <a:defRPr sz="2400">
                <a:latin typeface="Times New Roman"/>
                <a:ea typeface="Times New Roman"/>
                <a:cs typeface="Times New Roman"/>
                <a:sym typeface="Times New Roman"/>
              </a:defRPr>
            </a:pPr>
            <a:endParaRPr/>
          </a:p>
        </p:txBody>
      </p:sp>
      <p:grpSp>
        <p:nvGrpSpPr>
          <p:cNvPr id="116" name="Google Shape;125;p9"/>
          <p:cNvGrpSpPr/>
          <p:nvPr/>
        </p:nvGrpSpPr>
        <p:grpSpPr>
          <a:xfrm>
            <a:off x="1300567" y="6011828"/>
            <a:ext cx="549667" cy="462032"/>
            <a:chOff x="0" y="0"/>
            <a:chExt cx="549666" cy="462031"/>
          </a:xfrm>
        </p:grpSpPr>
        <p:sp>
          <p:nvSpPr>
            <p:cNvPr id="114" name="Google Shape;126;p9"/>
            <p:cNvSpPr/>
            <p:nvPr/>
          </p:nvSpPr>
          <p:spPr>
            <a:xfrm rot="12900000">
              <a:off x="66479" y="63536"/>
              <a:ext cx="327157" cy="3349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9230"/>
                  </a:lnTo>
                  <a:cubicBezTo>
                    <a:pt x="0" y="4132"/>
                    <a:pt x="4231" y="0"/>
                    <a:pt x="9450" y="0"/>
                  </a:cubicBezTo>
                  <a:lnTo>
                    <a:pt x="16200" y="0"/>
                  </a:lnTo>
                  <a:lnTo>
                    <a:pt x="21600" y="929"/>
                  </a:lnTo>
                  <a:lnTo>
                    <a:pt x="16200" y="1859"/>
                  </a:lnTo>
                  <a:lnTo>
                    <a:pt x="9450" y="1859"/>
                  </a:lnTo>
                  <a:cubicBezTo>
                    <a:pt x="5282" y="1859"/>
                    <a:pt x="1903" y="5159"/>
                    <a:pt x="1903" y="9230"/>
                  </a:cubicBezTo>
                  <a:lnTo>
                    <a:pt x="1903" y="21600"/>
                  </a:lnTo>
                  <a:close/>
                </a:path>
              </a:pathLst>
            </a:custGeom>
            <a:solidFill>
              <a:schemeClr val="accent3">
                <a:lumOff val="44000"/>
              </a:schemeClr>
            </a:solidFill>
            <a:ln w="9525" cap="flat">
              <a:solidFill>
                <a:srgbClr val="FF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115" name="Google Shape;127;p9"/>
            <p:cNvSpPr/>
            <p:nvPr/>
          </p:nvSpPr>
          <p:spPr>
            <a:xfrm rot="4260000" flipH="1">
              <a:off x="322206" y="130162"/>
              <a:ext cx="177799" cy="231869"/>
            </a:xfrm>
            <a:prstGeom prst="rect">
              <a:avLst/>
            </a:prstGeom>
            <a:solidFill>
              <a:schemeClr val="accent1"/>
            </a:solidFill>
            <a:ln w="12700" cap="flat">
              <a:noFill/>
              <a:miter lim="4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sp>
        <p:nvSpPr>
          <p:cNvPr id="117" name="Google Shape;128;p9"/>
          <p:cNvSpPr txBox="1">
            <a:spLocks noGrp="1"/>
          </p:cNvSpPr>
          <p:nvPr>
            <p:ph type="ctrTitle"/>
          </p:nvPr>
        </p:nvSpPr>
        <p:spPr>
          <a:xfrm>
            <a:off x="66675" y="500061"/>
            <a:ext cx="3968750" cy="2624139"/>
          </a:xfrm>
          <a:prstGeom prst="rect">
            <a:avLst/>
          </a:prstGeom>
        </p:spPr>
        <p:txBody>
          <a:bodyPr/>
          <a:lstStyle/>
          <a:p>
            <a:r>
              <a:t>Course Laying</a:t>
            </a:r>
            <a:br/>
            <a:r>
              <a:rPr sz="2400"/>
              <a:t>Offset Trapezium</a:t>
            </a:r>
            <a:br>
              <a:rPr sz="2400"/>
            </a:br>
            <a:r>
              <a:rPr sz="2400"/>
              <a:t>use Black Marks for outer leg (the run)</a:t>
            </a:r>
          </a:p>
        </p:txBody>
      </p:sp>
      <p:grpSp>
        <p:nvGrpSpPr>
          <p:cNvPr id="120" name="Google Shape;129;p9"/>
          <p:cNvGrpSpPr/>
          <p:nvPr/>
        </p:nvGrpSpPr>
        <p:grpSpPr>
          <a:xfrm>
            <a:off x="3779837" y="8897936"/>
            <a:ext cx="3598863" cy="369888"/>
            <a:chOff x="0" y="0"/>
            <a:chExt cx="3598862" cy="369887"/>
          </a:xfrm>
        </p:grpSpPr>
        <p:sp>
          <p:nvSpPr>
            <p:cNvPr id="118" name="Rectangle"/>
            <p:cNvSpPr/>
            <p:nvPr/>
          </p:nvSpPr>
          <p:spPr>
            <a:xfrm>
              <a:off x="-1" y="-1"/>
              <a:ext cx="3598864" cy="369889"/>
            </a:xfrm>
            <a:prstGeom prst="rect">
              <a:avLst/>
            </a:prstGeom>
            <a:solidFill>
              <a:srgbClr val="FFCC00"/>
            </a:solidFill>
            <a:ln w="12700" cap="flat">
              <a:noFill/>
              <a:miter lim="400000"/>
            </a:ln>
            <a:effectLst/>
          </p:spPr>
          <p:txBody>
            <a:bodyPr wrap="square" lIns="0" tIns="0" rIns="0" bIns="0" numCol="1" anchor="ctr">
              <a:noAutofit/>
            </a:bodyPr>
            <a:lstStyle/>
            <a:p>
              <a:endParaRPr/>
            </a:p>
          </p:txBody>
        </p:sp>
        <p:sp>
          <p:nvSpPr>
            <p:cNvPr id="119" name="Typical Course for NW"/>
            <p:cNvSpPr txBox="1"/>
            <p:nvPr/>
          </p:nvSpPr>
          <p:spPr>
            <a:xfrm>
              <a:off x="43199" y="27167"/>
              <a:ext cx="3512463"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defRPr sz="1600"/>
              </a:lvl1pPr>
            </a:lstStyle>
            <a:p>
              <a:r>
                <a:t>Typical Course for NW</a:t>
              </a:r>
            </a:p>
          </p:txBody>
        </p:sp>
      </p:grpSp>
      <p:grpSp>
        <p:nvGrpSpPr>
          <p:cNvPr id="123" name="Google Shape;130;p9"/>
          <p:cNvGrpSpPr/>
          <p:nvPr/>
        </p:nvGrpSpPr>
        <p:grpSpPr>
          <a:xfrm>
            <a:off x="5976937" y="8116886"/>
            <a:ext cx="319088" cy="306388"/>
            <a:chOff x="0" y="0"/>
            <a:chExt cx="319086" cy="306386"/>
          </a:xfrm>
        </p:grpSpPr>
        <p:sp>
          <p:nvSpPr>
            <p:cNvPr id="121" name="Rounded Rectangle"/>
            <p:cNvSpPr/>
            <p:nvPr/>
          </p:nvSpPr>
          <p:spPr>
            <a:xfrm>
              <a:off x="0" y="0"/>
              <a:ext cx="319087" cy="306387"/>
            </a:xfrm>
            <a:prstGeom prst="roundRect">
              <a:avLst>
                <a:gd name="adj" fmla="val 3600"/>
              </a:avLst>
            </a:prstGeom>
            <a:solidFill>
              <a:srgbClr val="FF9933"/>
            </a:solidFill>
            <a:ln w="12700" cap="flat">
              <a:noFill/>
              <a:miter lim="400000"/>
            </a:ln>
            <a:effectLst/>
          </p:spPr>
          <p:txBody>
            <a:bodyPr wrap="square" lIns="0" tIns="0" rIns="0" bIns="0" numCol="1" anchor="ctr">
              <a:noAutofit/>
            </a:bodyPr>
            <a:lstStyle/>
            <a:p>
              <a:pPr algn="ctr"/>
              <a:endParaRPr/>
            </a:p>
          </p:txBody>
        </p:sp>
        <p:sp>
          <p:nvSpPr>
            <p:cNvPr id="122" name="4"/>
            <p:cNvSpPr txBox="1"/>
            <p:nvPr/>
          </p:nvSpPr>
          <p:spPr>
            <a:xfrm>
              <a:off x="46430" y="11143"/>
              <a:ext cx="226226"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200" b="1">
                  <a:latin typeface="Verdana"/>
                  <a:ea typeface="Verdana"/>
                  <a:cs typeface="Verdana"/>
                  <a:sym typeface="Verdana"/>
                </a:defRPr>
              </a:lvl1pPr>
            </a:lstStyle>
            <a:p>
              <a:r>
                <a:t>4</a:t>
              </a:r>
            </a:p>
          </p:txBody>
        </p:sp>
      </p:grpSp>
      <p:sp>
        <p:nvSpPr>
          <p:cNvPr id="124" name="Google Shape;131;p9"/>
          <p:cNvSpPr txBox="1"/>
          <p:nvPr/>
        </p:nvSpPr>
        <p:spPr>
          <a:xfrm>
            <a:off x="6151562" y="8917961"/>
            <a:ext cx="574676" cy="325078"/>
          </a:xfrm>
          <a:prstGeom prst="rect">
            <a:avLst/>
          </a:prstGeom>
          <a:solidFill>
            <a:srgbClr val="FFFF99"/>
          </a:solidFill>
          <a:ln>
            <a:solidFill>
              <a:srgbClr val="000000"/>
            </a:solidFill>
            <a:miter/>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spAutoFit/>
          </a:bodyPr>
          <a:lstStyle>
            <a:lvl1pPr algn="ctr">
              <a:defRPr sz="1600"/>
            </a:lvl1pPr>
          </a:lstStyle>
          <a:p>
            <a:r>
              <a:t>LSC</a:t>
            </a:r>
          </a:p>
        </p:txBody>
      </p:sp>
      <p:sp>
        <p:nvSpPr>
          <p:cNvPr id="125" name="Google Shape;132;p9"/>
          <p:cNvSpPr/>
          <p:nvPr/>
        </p:nvSpPr>
        <p:spPr>
          <a:xfrm>
            <a:off x="6154737" y="8397875"/>
            <a:ext cx="109538" cy="536575"/>
          </a:xfrm>
          <a:prstGeom prst="line">
            <a:avLst/>
          </a:prstGeom>
          <a:ln w="28425">
            <a:solidFill>
              <a:srgbClr val="FF0000"/>
            </a:solidFill>
            <a:miter/>
          </a:ln>
        </p:spPr>
        <p:txBody>
          <a:bodyPr lIns="0" tIns="0" rIns="0" bIns="0"/>
          <a:lstStyle/>
          <a:p>
            <a:endParaRPr/>
          </a:p>
        </p:txBody>
      </p:sp>
      <p:sp>
        <p:nvSpPr>
          <p:cNvPr id="126" name="Google Shape;133;p9"/>
          <p:cNvSpPr/>
          <p:nvPr/>
        </p:nvSpPr>
        <p:spPr>
          <a:xfrm rot="120000">
            <a:off x="6165850" y="8559800"/>
            <a:ext cx="430213" cy="147638"/>
          </a:xfrm>
          <a:custGeom>
            <a:avLst/>
            <a:gdLst/>
            <a:ahLst/>
            <a:cxnLst>
              <a:cxn ang="0">
                <a:pos x="wd2" y="hd2"/>
              </a:cxn>
              <a:cxn ang="5400000">
                <a:pos x="wd2" y="hd2"/>
              </a:cxn>
              <a:cxn ang="10800000">
                <a:pos x="wd2" y="hd2"/>
              </a:cxn>
              <a:cxn ang="16200000">
                <a:pos x="wd2" y="hd2"/>
              </a:cxn>
            </a:cxnLst>
            <a:rect l="0" t="0" r="r" b="b"/>
            <a:pathLst>
              <a:path w="21600" h="21600" extrusionOk="0">
                <a:moveTo>
                  <a:pt x="0" y="9050"/>
                </a:moveTo>
                <a:lnTo>
                  <a:pt x="232" y="9050"/>
                </a:lnTo>
                <a:lnTo>
                  <a:pt x="232" y="12550"/>
                </a:lnTo>
                <a:lnTo>
                  <a:pt x="0" y="12550"/>
                </a:lnTo>
                <a:close/>
                <a:moveTo>
                  <a:pt x="463" y="9050"/>
                </a:moveTo>
                <a:lnTo>
                  <a:pt x="927" y="9050"/>
                </a:lnTo>
                <a:lnTo>
                  <a:pt x="927" y="12550"/>
                </a:lnTo>
                <a:lnTo>
                  <a:pt x="463" y="12550"/>
                </a:lnTo>
                <a:close/>
                <a:moveTo>
                  <a:pt x="1158" y="9050"/>
                </a:moveTo>
                <a:lnTo>
                  <a:pt x="21200" y="9050"/>
                </a:lnTo>
                <a:lnTo>
                  <a:pt x="21200" y="0"/>
                </a:lnTo>
                <a:lnTo>
                  <a:pt x="21600" y="10800"/>
                </a:lnTo>
                <a:lnTo>
                  <a:pt x="21200" y="21600"/>
                </a:lnTo>
                <a:lnTo>
                  <a:pt x="21200" y="12550"/>
                </a:lnTo>
                <a:lnTo>
                  <a:pt x="1158" y="12550"/>
                </a:lnTo>
                <a:close/>
              </a:path>
            </a:pathLst>
          </a:custGeom>
          <a:solidFill>
            <a:schemeClr val="accent3">
              <a:lumOff val="44000"/>
            </a:schemeClr>
          </a:solidFill>
          <a:ln>
            <a:solidFill>
              <a:srgbClr val="FF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127" name="Google Shape;134;p9"/>
          <p:cNvSpPr/>
          <p:nvPr/>
        </p:nvSpPr>
        <p:spPr>
          <a:xfrm rot="1560000" flipH="1">
            <a:off x="6289675" y="6116637"/>
            <a:ext cx="330200" cy="33496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9316"/>
                </a:lnTo>
                <a:cubicBezTo>
                  <a:pt x="0" y="4171"/>
                  <a:pt x="4231" y="0"/>
                  <a:pt x="9450" y="0"/>
                </a:cubicBezTo>
                <a:lnTo>
                  <a:pt x="16200" y="0"/>
                </a:lnTo>
                <a:lnTo>
                  <a:pt x="21600" y="938"/>
                </a:lnTo>
                <a:lnTo>
                  <a:pt x="16200" y="1876"/>
                </a:lnTo>
                <a:lnTo>
                  <a:pt x="9450" y="1876"/>
                </a:lnTo>
                <a:cubicBezTo>
                  <a:pt x="5282" y="1876"/>
                  <a:pt x="1903" y="5207"/>
                  <a:pt x="1903" y="9316"/>
                </a:cubicBezTo>
                <a:lnTo>
                  <a:pt x="1903" y="21600"/>
                </a:lnTo>
                <a:close/>
              </a:path>
            </a:pathLst>
          </a:custGeom>
          <a:solidFill>
            <a:schemeClr val="accent3">
              <a:lumOff val="44000"/>
            </a:schemeClr>
          </a:solidFill>
          <a:ln>
            <a:solidFill>
              <a:srgbClr val="FF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128" name="Google Shape;135;p9"/>
          <p:cNvSpPr/>
          <p:nvPr/>
        </p:nvSpPr>
        <p:spPr>
          <a:xfrm rot="14820000" flipH="1">
            <a:off x="4071937" y="6372225"/>
            <a:ext cx="296863" cy="37306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7520"/>
                </a:lnTo>
                <a:cubicBezTo>
                  <a:pt x="0" y="3367"/>
                  <a:pt x="4231" y="0"/>
                  <a:pt x="9450" y="0"/>
                </a:cubicBezTo>
                <a:lnTo>
                  <a:pt x="16200" y="0"/>
                </a:lnTo>
                <a:lnTo>
                  <a:pt x="21600" y="757"/>
                </a:lnTo>
                <a:lnTo>
                  <a:pt x="16200" y="1515"/>
                </a:lnTo>
                <a:lnTo>
                  <a:pt x="9450" y="1515"/>
                </a:lnTo>
                <a:cubicBezTo>
                  <a:pt x="5282" y="1515"/>
                  <a:pt x="1903" y="4203"/>
                  <a:pt x="1903" y="7520"/>
                </a:cubicBezTo>
                <a:lnTo>
                  <a:pt x="1903" y="21600"/>
                </a:lnTo>
                <a:close/>
              </a:path>
            </a:pathLst>
          </a:custGeom>
          <a:solidFill>
            <a:schemeClr val="accent3">
              <a:lumOff val="44000"/>
            </a:schemeClr>
          </a:solidFill>
          <a:ln>
            <a:solidFill>
              <a:srgbClr val="FF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129" name="Google Shape;136;p9"/>
          <p:cNvSpPr/>
          <p:nvPr/>
        </p:nvSpPr>
        <p:spPr>
          <a:xfrm>
            <a:off x="6577011" y="8407400"/>
            <a:ext cx="85727" cy="74612"/>
          </a:xfrm>
          <a:prstGeom prst="ellipse">
            <a:avLst/>
          </a:prstGeom>
          <a:solidFill>
            <a:srgbClr val="FF3399"/>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130" name="Google Shape;137;p9"/>
          <p:cNvSpPr txBox="1"/>
          <p:nvPr/>
        </p:nvSpPr>
        <p:spPr>
          <a:xfrm>
            <a:off x="6558299" y="8080375"/>
            <a:ext cx="219988" cy="35282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defRPr sz="1800"/>
            </a:lvl1pPr>
          </a:lstStyle>
          <a:p>
            <a:r>
              <a:t>L</a:t>
            </a:r>
          </a:p>
        </p:txBody>
      </p:sp>
      <p:grpSp>
        <p:nvGrpSpPr>
          <p:cNvPr id="133" name="Google Shape;138;p9"/>
          <p:cNvGrpSpPr/>
          <p:nvPr/>
        </p:nvGrpSpPr>
        <p:grpSpPr>
          <a:xfrm>
            <a:off x="6146800" y="6305550"/>
            <a:ext cx="249237" cy="355600"/>
            <a:chOff x="0" y="0"/>
            <a:chExt cx="249236" cy="355600"/>
          </a:xfrm>
        </p:grpSpPr>
        <p:sp>
          <p:nvSpPr>
            <p:cNvPr id="131" name="Rounded Rectangle"/>
            <p:cNvSpPr/>
            <p:nvPr/>
          </p:nvSpPr>
          <p:spPr>
            <a:xfrm>
              <a:off x="0" y="0"/>
              <a:ext cx="249237" cy="355600"/>
            </a:xfrm>
            <a:prstGeom prst="roundRect">
              <a:avLst>
                <a:gd name="adj" fmla="val 3600"/>
              </a:avLst>
            </a:prstGeom>
            <a:solidFill>
              <a:srgbClr val="000000"/>
            </a:solidFill>
            <a:ln w="12700" cap="flat">
              <a:noFill/>
              <a:miter lim="400000"/>
            </a:ln>
            <a:effectLst/>
          </p:spPr>
          <p:txBody>
            <a:bodyPr wrap="square" lIns="0" tIns="0" rIns="0" bIns="0" numCol="1" anchor="ctr">
              <a:noAutofit/>
            </a:bodyPr>
            <a:lstStyle/>
            <a:p>
              <a:pPr algn="ctr"/>
              <a:endParaRPr/>
            </a:p>
          </p:txBody>
        </p:sp>
        <p:sp>
          <p:nvSpPr>
            <p:cNvPr id="132" name="1"/>
            <p:cNvSpPr txBox="1"/>
            <p:nvPr/>
          </p:nvSpPr>
          <p:spPr>
            <a:xfrm>
              <a:off x="45828" y="35750"/>
              <a:ext cx="157580"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200" b="1">
                  <a:solidFill>
                    <a:schemeClr val="accent3">
                      <a:lumOff val="44000"/>
                    </a:schemeClr>
                  </a:solidFill>
                  <a:latin typeface="Verdana"/>
                  <a:ea typeface="Verdana"/>
                  <a:cs typeface="Verdana"/>
                  <a:sym typeface="Verdana"/>
                </a:defRPr>
              </a:lvl1pPr>
            </a:lstStyle>
            <a:p>
              <a:r>
                <a:t>1</a:t>
              </a:r>
            </a:p>
          </p:txBody>
        </p:sp>
      </p:grpSp>
      <p:grpSp>
        <p:nvGrpSpPr>
          <p:cNvPr id="136" name="Google Shape;139;p9"/>
          <p:cNvGrpSpPr/>
          <p:nvPr/>
        </p:nvGrpSpPr>
        <p:grpSpPr>
          <a:xfrm>
            <a:off x="5256212" y="5591175"/>
            <a:ext cx="274638" cy="409575"/>
            <a:chOff x="0" y="0"/>
            <a:chExt cx="274636" cy="409575"/>
          </a:xfrm>
        </p:grpSpPr>
        <p:sp>
          <p:nvSpPr>
            <p:cNvPr id="134" name="Rounded Rectangle"/>
            <p:cNvSpPr/>
            <p:nvPr/>
          </p:nvSpPr>
          <p:spPr>
            <a:xfrm>
              <a:off x="0" y="0"/>
              <a:ext cx="274637" cy="409575"/>
            </a:xfrm>
            <a:prstGeom prst="roundRect">
              <a:avLst>
                <a:gd name="adj" fmla="val 3600"/>
              </a:avLst>
            </a:prstGeom>
            <a:solidFill>
              <a:srgbClr val="000000"/>
            </a:solidFill>
            <a:ln w="12700" cap="flat">
              <a:noFill/>
              <a:miter lim="400000"/>
            </a:ln>
            <a:effectLst/>
          </p:spPr>
          <p:txBody>
            <a:bodyPr wrap="square" lIns="0" tIns="0" rIns="0" bIns="0" numCol="1" anchor="ctr">
              <a:noAutofit/>
            </a:bodyPr>
            <a:lstStyle/>
            <a:p>
              <a:pPr algn="ctr"/>
              <a:endParaRPr/>
            </a:p>
          </p:txBody>
        </p:sp>
        <p:sp>
          <p:nvSpPr>
            <p:cNvPr id="135" name="2"/>
            <p:cNvSpPr txBox="1"/>
            <p:nvPr/>
          </p:nvSpPr>
          <p:spPr>
            <a:xfrm>
              <a:off x="46096" y="62737"/>
              <a:ext cx="182445"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200" b="1">
                  <a:solidFill>
                    <a:schemeClr val="accent3">
                      <a:lumOff val="44000"/>
                    </a:schemeClr>
                  </a:solidFill>
                  <a:latin typeface="Verdana"/>
                  <a:ea typeface="Verdana"/>
                  <a:cs typeface="Verdana"/>
                  <a:sym typeface="Verdana"/>
                </a:defRPr>
              </a:lvl1pPr>
            </a:lstStyle>
            <a:p>
              <a:r>
                <a:t>2</a:t>
              </a:r>
            </a:p>
          </p:txBody>
        </p:sp>
      </p:grpSp>
      <p:sp>
        <p:nvSpPr>
          <p:cNvPr id="137" name="Google Shape;140;p9"/>
          <p:cNvSpPr txBox="1"/>
          <p:nvPr/>
        </p:nvSpPr>
        <p:spPr>
          <a:xfrm>
            <a:off x="3823037" y="9394825"/>
            <a:ext cx="3514051" cy="284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defRPr sz="1200">
                <a:latin typeface="Verdana"/>
                <a:ea typeface="Verdana"/>
                <a:cs typeface="Verdana"/>
                <a:sym typeface="Verdana"/>
              </a:defRPr>
            </a:lvl1pPr>
          </a:lstStyle>
          <a:p>
            <a:r>
              <a:t>Course: L, 1, 2, 3, 4, L, 1, 2, 3, 4, L, etc..</a:t>
            </a:r>
          </a:p>
        </p:txBody>
      </p:sp>
      <p:grpSp>
        <p:nvGrpSpPr>
          <p:cNvPr id="140" name="Google Shape;141;p9"/>
          <p:cNvGrpSpPr/>
          <p:nvPr/>
        </p:nvGrpSpPr>
        <p:grpSpPr>
          <a:xfrm>
            <a:off x="5457601" y="7105191"/>
            <a:ext cx="975171" cy="942409"/>
            <a:chOff x="0" y="0"/>
            <a:chExt cx="975170" cy="942408"/>
          </a:xfrm>
        </p:grpSpPr>
        <p:sp>
          <p:nvSpPr>
            <p:cNvPr id="138" name="Google Shape;143;p9"/>
            <p:cNvSpPr/>
            <p:nvPr/>
          </p:nvSpPr>
          <p:spPr>
            <a:xfrm rot="2520000">
              <a:off x="37475" y="242416"/>
              <a:ext cx="900220" cy="457576"/>
            </a:xfrm>
            <a:prstGeom prst="leftArrow">
              <a:avLst>
                <a:gd name="adj1" fmla="val 5400"/>
                <a:gd name="adj2" fmla="val 5400"/>
              </a:avLst>
            </a:prstGeom>
            <a:solidFill>
              <a:schemeClr val="accent1"/>
            </a:solidFill>
            <a:ln w="9525" cap="flat">
              <a:solidFill>
                <a:srgbClr val="00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139" name="Google Shape;145;p9"/>
            <p:cNvSpPr txBox="1"/>
            <p:nvPr/>
          </p:nvSpPr>
          <p:spPr>
            <a:xfrm rot="2520000">
              <a:off x="374311" y="454100"/>
              <a:ext cx="501118" cy="2413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a:defRPr sz="1600">
                  <a:latin typeface="Verdana"/>
                  <a:ea typeface="Verdana"/>
                  <a:cs typeface="Verdana"/>
                  <a:sym typeface="Verdana"/>
                </a:defRPr>
              </a:lvl1pPr>
            </a:lstStyle>
            <a:p>
              <a:r>
                <a:t>wind</a:t>
              </a:r>
            </a:p>
          </p:txBody>
        </p:sp>
      </p:grpSp>
      <p:grpSp>
        <p:nvGrpSpPr>
          <p:cNvPr id="143" name="Google Shape;146;p9"/>
          <p:cNvGrpSpPr/>
          <p:nvPr/>
        </p:nvGrpSpPr>
        <p:grpSpPr>
          <a:xfrm>
            <a:off x="173036" y="6640511"/>
            <a:ext cx="3598864" cy="368301"/>
            <a:chOff x="0" y="0"/>
            <a:chExt cx="3598862" cy="368300"/>
          </a:xfrm>
        </p:grpSpPr>
        <p:sp>
          <p:nvSpPr>
            <p:cNvPr id="141" name="Rectangle"/>
            <p:cNvSpPr/>
            <p:nvPr/>
          </p:nvSpPr>
          <p:spPr>
            <a:xfrm>
              <a:off x="-1" y="0"/>
              <a:ext cx="3598864" cy="368300"/>
            </a:xfrm>
            <a:prstGeom prst="rect">
              <a:avLst/>
            </a:prstGeom>
            <a:solidFill>
              <a:srgbClr val="FFCC00"/>
            </a:solidFill>
            <a:ln w="12700" cap="flat">
              <a:noFill/>
              <a:miter lim="400000"/>
            </a:ln>
            <a:effectLst/>
          </p:spPr>
          <p:txBody>
            <a:bodyPr wrap="square" lIns="0" tIns="0" rIns="0" bIns="0" numCol="1" anchor="ctr">
              <a:noAutofit/>
            </a:bodyPr>
            <a:lstStyle/>
            <a:p>
              <a:endParaRPr/>
            </a:p>
          </p:txBody>
        </p:sp>
        <p:sp>
          <p:nvSpPr>
            <p:cNvPr id="142" name="Typical Course              for NE"/>
            <p:cNvSpPr txBox="1"/>
            <p:nvPr/>
          </p:nvSpPr>
          <p:spPr>
            <a:xfrm>
              <a:off x="43199" y="26373"/>
              <a:ext cx="3512463" cy="3155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defRPr sz="1600"/>
              </a:lvl1pPr>
            </a:lstStyle>
            <a:p>
              <a:r>
                <a:t>Typical Course              for NE</a:t>
              </a:r>
            </a:p>
          </p:txBody>
        </p:sp>
      </p:grpSp>
      <p:grpSp>
        <p:nvGrpSpPr>
          <p:cNvPr id="146" name="Google Shape;147;p9"/>
          <p:cNvGrpSpPr/>
          <p:nvPr/>
        </p:nvGrpSpPr>
        <p:grpSpPr>
          <a:xfrm>
            <a:off x="2054225" y="5815012"/>
            <a:ext cx="319087" cy="306388"/>
            <a:chOff x="0" y="0"/>
            <a:chExt cx="319086" cy="306386"/>
          </a:xfrm>
        </p:grpSpPr>
        <p:sp>
          <p:nvSpPr>
            <p:cNvPr id="144" name="Rounded Rectangle"/>
            <p:cNvSpPr/>
            <p:nvPr/>
          </p:nvSpPr>
          <p:spPr>
            <a:xfrm>
              <a:off x="0" y="0"/>
              <a:ext cx="319087" cy="306387"/>
            </a:xfrm>
            <a:prstGeom prst="roundRect">
              <a:avLst>
                <a:gd name="adj" fmla="val 3600"/>
              </a:avLst>
            </a:prstGeom>
            <a:solidFill>
              <a:srgbClr val="FF9933"/>
            </a:solidFill>
            <a:ln w="12700" cap="flat">
              <a:noFill/>
              <a:miter lim="400000"/>
            </a:ln>
            <a:effectLst/>
          </p:spPr>
          <p:txBody>
            <a:bodyPr wrap="square" lIns="0" tIns="0" rIns="0" bIns="0" numCol="1" anchor="ctr">
              <a:noAutofit/>
            </a:bodyPr>
            <a:lstStyle/>
            <a:p>
              <a:pPr algn="ctr"/>
              <a:endParaRPr/>
            </a:p>
          </p:txBody>
        </p:sp>
        <p:sp>
          <p:nvSpPr>
            <p:cNvPr id="145" name="4"/>
            <p:cNvSpPr txBox="1"/>
            <p:nvPr/>
          </p:nvSpPr>
          <p:spPr>
            <a:xfrm>
              <a:off x="46430" y="11143"/>
              <a:ext cx="226226"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200" b="1">
                  <a:latin typeface="Verdana"/>
                  <a:ea typeface="Verdana"/>
                  <a:cs typeface="Verdana"/>
                  <a:sym typeface="Verdana"/>
                </a:defRPr>
              </a:lvl1pPr>
            </a:lstStyle>
            <a:p>
              <a:r>
                <a:t>4</a:t>
              </a:r>
            </a:p>
          </p:txBody>
        </p:sp>
      </p:grpSp>
      <p:sp>
        <p:nvSpPr>
          <p:cNvPr id="147" name="Google Shape;148;p9"/>
          <p:cNvSpPr txBox="1"/>
          <p:nvPr/>
        </p:nvSpPr>
        <p:spPr>
          <a:xfrm>
            <a:off x="1784350" y="6660536"/>
            <a:ext cx="574675" cy="325078"/>
          </a:xfrm>
          <a:prstGeom prst="rect">
            <a:avLst/>
          </a:prstGeom>
          <a:solidFill>
            <a:srgbClr val="FFFF99"/>
          </a:solidFill>
          <a:ln>
            <a:solidFill>
              <a:srgbClr val="000000"/>
            </a:solidFill>
            <a:miter/>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spAutoFit/>
          </a:bodyPr>
          <a:lstStyle>
            <a:lvl1pPr algn="ctr">
              <a:defRPr sz="1600"/>
            </a:lvl1pPr>
          </a:lstStyle>
          <a:p>
            <a:r>
              <a:t>LSC</a:t>
            </a:r>
          </a:p>
        </p:txBody>
      </p:sp>
      <p:sp>
        <p:nvSpPr>
          <p:cNvPr id="148" name="Google Shape;149;p9"/>
          <p:cNvSpPr/>
          <p:nvPr/>
        </p:nvSpPr>
        <p:spPr>
          <a:xfrm flipH="1">
            <a:off x="1985961" y="6115049"/>
            <a:ext cx="263526" cy="560388"/>
          </a:xfrm>
          <a:prstGeom prst="line">
            <a:avLst/>
          </a:prstGeom>
          <a:ln w="28425">
            <a:solidFill>
              <a:srgbClr val="FF0000"/>
            </a:solidFill>
            <a:miter/>
          </a:ln>
        </p:spPr>
        <p:txBody>
          <a:bodyPr lIns="0" tIns="0" rIns="0" bIns="0"/>
          <a:lstStyle/>
          <a:p>
            <a:endParaRPr/>
          </a:p>
        </p:txBody>
      </p:sp>
      <p:sp>
        <p:nvSpPr>
          <p:cNvPr id="149" name="Google Shape;150;p9"/>
          <p:cNvSpPr/>
          <p:nvPr/>
        </p:nvSpPr>
        <p:spPr>
          <a:xfrm rot="10200000">
            <a:off x="1774825" y="6189662"/>
            <a:ext cx="430213" cy="147638"/>
          </a:xfrm>
          <a:custGeom>
            <a:avLst/>
            <a:gdLst/>
            <a:ahLst/>
            <a:cxnLst>
              <a:cxn ang="0">
                <a:pos x="wd2" y="hd2"/>
              </a:cxn>
              <a:cxn ang="5400000">
                <a:pos x="wd2" y="hd2"/>
              </a:cxn>
              <a:cxn ang="10800000">
                <a:pos x="wd2" y="hd2"/>
              </a:cxn>
              <a:cxn ang="16200000">
                <a:pos x="wd2" y="hd2"/>
              </a:cxn>
            </a:cxnLst>
            <a:rect l="0" t="0" r="r" b="b"/>
            <a:pathLst>
              <a:path w="21600" h="21600" extrusionOk="0">
                <a:moveTo>
                  <a:pt x="0" y="9050"/>
                </a:moveTo>
                <a:lnTo>
                  <a:pt x="232" y="9050"/>
                </a:lnTo>
                <a:lnTo>
                  <a:pt x="232" y="12550"/>
                </a:lnTo>
                <a:lnTo>
                  <a:pt x="0" y="12550"/>
                </a:lnTo>
                <a:close/>
                <a:moveTo>
                  <a:pt x="463" y="9050"/>
                </a:moveTo>
                <a:lnTo>
                  <a:pt x="927" y="9050"/>
                </a:lnTo>
                <a:lnTo>
                  <a:pt x="927" y="12550"/>
                </a:lnTo>
                <a:lnTo>
                  <a:pt x="463" y="12550"/>
                </a:lnTo>
                <a:close/>
                <a:moveTo>
                  <a:pt x="1158" y="9050"/>
                </a:moveTo>
                <a:lnTo>
                  <a:pt x="21200" y="9050"/>
                </a:lnTo>
                <a:lnTo>
                  <a:pt x="21200" y="0"/>
                </a:lnTo>
                <a:lnTo>
                  <a:pt x="21600" y="10800"/>
                </a:lnTo>
                <a:lnTo>
                  <a:pt x="21200" y="21600"/>
                </a:lnTo>
                <a:lnTo>
                  <a:pt x="21200" y="12550"/>
                </a:lnTo>
                <a:lnTo>
                  <a:pt x="1158" y="12550"/>
                </a:lnTo>
                <a:close/>
              </a:path>
            </a:pathLst>
          </a:custGeom>
          <a:solidFill>
            <a:schemeClr val="accent3">
              <a:lumOff val="44000"/>
            </a:schemeClr>
          </a:solidFill>
          <a:ln>
            <a:solidFill>
              <a:srgbClr val="FF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150" name="Google Shape;151;p9"/>
          <p:cNvSpPr/>
          <p:nvPr/>
        </p:nvSpPr>
        <p:spPr>
          <a:xfrm rot="7320000">
            <a:off x="3398042" y="3923505"/>
            <a:ext cx="323851" cy="34131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8967"/>
                </a:lnTo>
                <a:cubicBezTo>
                  <a:pt x="0" y="4014"/>
                  <a:pt x="4231" y="0"/>
                  <a:pt x="9450" y="0"/>
                </a:cubicBezTo>
                <a:lnTo>
                  <a:pt x="16200" y="0"/>
                </a:lnTo>
                <a:lnTo>
                  <a:pt x="21600" y="903"/>
                </a:lnTo>
                <a:lnTo>
                  <a:pt x="16200" y="1806"/>
                </a:lnTo>
                <a:lnTo>
                  <a:pt x="9450" y="1806"/>
                </a:lnTo>
                <a:cubicBezTo>
                  <a:pt x="5282" y="1806"/>
                  <a:pt x="1903" y="5012"/>
                  <a:pt x="1903" y="8967"/>
                </a:cubicBezTo>
                <a:lnTo>
                  <a:pt x="1903" y="21600"/>
                </a:lnTo>
                <a:close/>
              </a:path>
            </a:pathLst>
          </a:custGeom>
          <a:solidFill>
            <a:schemeClr val="accent3">
              <a:lumOff val="44000"/>
            </a:schemeClr>
          </a:solidFill>
          <a:ln>
            <a:solidFill>
              <a:srgbClr val="FF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151" name="Google Shape;152;p9"/>
          <p:cNvSpPr/>
          <p:nvPr/>
        </p:nvSpPr>
        <p:spPr>
          <a:xfrm rot="19320000">
            <a:off x="1058862" y="3792537"/>
            <a:ext cx="303213" cy="36512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7848"/>
                </a:lnTo>
                <a:cubicBezTo>
                  <a:pt x="0" y="3513"/>
                  <a:pt x="4231" y="0"/>
                  <a:pt x="9450" y="0"/>
                </a:cubicBezTo>
                <a:lnTo>
                  <a:pt x="16200" y="0"/>
                </a:lnTo>
                <a:lnTo>
                  <a:pt x="21600" y="790"/>
                </a:lnTo>
                <a:lnTo>
                  <a:pt x="16200" y="1581"/>
                </a:lnTo>
                <a:lnTo>
                  <a:pt x="9450" y="1581"/>
                </a:lnTo>
                <a:cubicBezTo>
                  <a:pt x="5282" y="1581"/>
                  <a:pt x="1903" y="4386"/>
                  <a:pt x="1903" y="7848"/>
                </a:cubicBezTo>
                <a:lnTo>
                  <a:pt x="1903" y="21600"/>
                </a:lnTo>
                <a:close/>
              </a:path>
            </a:pathLst>
          </a:custGeom>
          <a:solidFill>
            <a:schemeClr val="accent3">
              <a:lumOff val="44000"/>
            </a:schemeClr>
          </a:solidFill>
          <a:ln>
            <a:solidFill>
              <a:srgbClr val="FF0000"/>
            </a:solidFill>
            <a:miter/>
          </a:ln>
        </p:spPr>
        <p:txBody>
          <a:bodyPr lIns="0" tIns="0" rIns="0" bIns="0" anchor="ctr"/>
          <a:lstStyle/>
          <a:p>
            <a:pPr>
              <a:defRPr sz="2400">
                <a:latin typeface="Times New Roman"/>
                <a:ea typeface="Times New Roman"/>
                <a:cs typeface="Times New Roman"/>
                <a:sym typeface="Times New Roman"/>
              </a:defRPr>
            </a:pPr>
            <a:endParaRPr/>
          </a:p>
        </p:txBody>
      </p:sp>
      <p:grpSp>
        <p:nvGrpSpPr>
          <p:cNvPr id="154" name="Google Shape;153;p9"/>
          <p:cNvGrpSpPr/>
          <p:nvPr/>
        </p:nvGrpSpPr>
        <p:grpSpPr>
          <a:xfrm>
            <a:off x="1797050" y="5884862"/>
            <a:ext cx="299700" cy="352822"/>
            <a:chOff x="0" y="0"/>
            <a:chExt cx="299699" cy="352821"/>
          </a:xfrm>
        </p:grpSpPr>
        <p:sp>
          <p:nvSpPr>
            <p:cNvPr id="152" name="Google Shape;154;p9"/>
            <p:cNvSpPr/>
            <p:nvPr/>
          </p:nvSpPr>
          <p:spPr>
            <a:xfrm>
              <a:off x="0" y="146049"/>
              <a:ext cx="84139" cy="73025"/>
            </a:xfrm>
            <a:prstGeom prst="ellipse">
              <a:avLst/>
            </a:prstGeom>
            <a:solidFill>
              <a:srgbClr val="FF3399"/>
            </a:solidFill>
            <a:ln w="9525" cap="flat">
              <a:solidFill>
                <a:srgbClr val="00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153" name="Google Shape;155;p9"/>
            <p:cNvSpPr txBox="1"/>
            <p:nvPr/>
          </p:nvSpPr>
          <p:spPr>
            <a:xfrm>
              <a:off x="81300" y="0"/>
              <a:ext cx="218400" cy="35282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defRPr sz="1800"/>
              </a:lvl1pPr>
            </a:lstStyle>
            <a:p>
              <a:r>
                <a:t>L</a:t>
              </a:r>
            </a:p>
          </p:txBody>
        </p:sp>
      </p:grpSp>
      <p:grpSp>
        <p:nvGrpSpPr>
          <p:cNvPr id="157" name="Google Shape;156;p9"/>
          <p:cNvGrpSpPr/>
          <p:nvPr/>
        </p:nvGrpSpPr>
        <p:grpSpPr>
          <a:xfrm>
            <a:off x="3181350" y="3968750"/>
            <a:ext cx="249237" cy="355600"/>
            <a:chOff x="0" y="0"/>
            <a:chExt cx="249236" cy="355600"/>
          </a:xfrm>
        </p:grpSpPr>
        <p:sp>
          <p:nvSpPr>
            <p:cNvPr id="155" name="Rounded Rectangle"/>
            <p:cNvSpPr/>
            <p:nvPr/>
          </p:nvSpPr>
          <p:spPr>
            <a:xfrm>
              <a:off x="0" y="0"/>
              <a:ext cx="249237" cy="355600"/>
            </a:xfrm>
            <a:prstGeom prst="roundRect">
              <a:avLst>
                <a:gd name="adj" fmla="val 3600"/>
              </a:avLst>
            </a:prstGeom>
            <a:solidFill>
              <a:srgbClr val="FF9933"/>
            </a:solidFill>
            <a:ln w="12700" cap="flat">
              <a:noFill/>
              <a:miter lim="400000"/>
            </a:ln>
            <a:effectLst/>
          </p:spPr>
          <p:txBody>
            <a:bodyPr wrap="square" lIns="0" tIns="0" rIns="0" bIns="0" numCol="1" anchor="ctr">
              <a:noAutofit/>
            </a:bodyPr>
            <a:lstStyle/>
            <a:p>
              <a:pPr algn="ctr"/>
              <a:endParaRPr/>
            </a:p>
          </p:txBody>
        </p:sp>
        <p:sp>
          <p:nvSpPr>
            <p:cNvPr id="156" name="3"/>
            <p:cNvSpPr txBox="1"/>
            <p:nvPr/>
          </p:nvSpPr>
          <p:spPr>
            <a:xfrm>
              <a:off x="45828" y="35750"/>
              <a:ext cx="157580"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200" b="1">
                  <a:latin typeface="Verdana"/>
                  <a:ea typeface="Verdana"/>
                  <a:cs typeface="Verdana"/>
                  <a:sym typeface="Verdana"/>
                </a:defRPr>
              </a:lvl1pPr>
            </a:lstStyle>
            <a:p>
              <a:r>
                <a:t>3</a:t>
              </a:r>
            </a:p>
          </p:txBody>
        </p:sp>
      </p:grpSp>
      <p:grpSp>
        <p:nvGrpSpPr>
          <p:cNvPr id="160" name="Google Shape;157;p9"/>
          <p:cNvGrpSpPr/>
          <p:nvPr/>
        </p:nvGrpSpPr>
        <p:grpSpPr>
          <a:xfrm>
            <a:off x="1939925" y="3265487"/>
            <a:ext cx="274637" cy="409576"/>
            <a:chOff x="0" y="0"/>
            <a:chExt cx="274636" cy="409575"/>
          </a:xfrm>
        </p:grpSpPr>
        <p:sp>
          <p:nvSpPr>
            <p:cNvPr id="158" name="Rounded Rectangle"/>
            <p:cNvSpPr/>
            <p:nvPr/>
          </p:nvSpPr>
          <p:spPr>
            <a:xfrm>
              <a:off x="0" y="0"/>
              <a:ext cx="274637" cy="409575"/>
            </a:xfrm>
            <a:prstGeom prst="roundRect">
              <a:avLst>
                <a:gd name="adj" fmla="val 3600"/>
              </a:avLst>
            </a:prstGeom>
            <a:solidFill>
              <a:srgbClr val="000000"/>
            </a:solidFill>
            <a:ln w="12700" cap="flat">
              <a:noFill/>
              <a:miter lim="400000"/>
            </a:ln>
            <a:effectLst/>
          </p:spPr>
          <p:txBody>
            <a:bodyPr wrap="square" lIns="0" tIns="0" rIns="0" bIns="0" numCol="1" anchor="ctr">
              <a:noAutofit/>
            </a:bodyPr>
            <a:lstStyle/>
            <a:p>
              <a:pPr algn="ctr"/>
              <a:endParaRPr/>
            </a:p>
          </p:txBody>
        </p:sp>
        <p:sp>
          <p:nvSpPr>
            <p:cNvPr id="159" name="2"/>
            <p:cNvSpPr txBox="1"/>
            <p:nvPr/>
          </p:nvSpPr>
          <p:spPr>
            <a:xfrm>
              <a:off x="46096" y="62737"/>
              <a:ext cx="182445"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200" b="1">
                  <a:solidFill>
                    <a:schemeClr val="accent3">
                      <a:lumOff val="44000"/>
                    </a:schemeClr>
                  </a:solidFill>
                  <a:latin typeface="Verdana"/>
                  <a:ea typeface="Verdana"/>
                  <a:cs typeface="Verdana"/>
                  <a:sym typeface="Verdana"/>
                </a:defRPr>
              </a:lvl1pPr>
            </a:lstStyle>
            <a:p>
              <a:r>
                <a:t>2</a:t>
              </a:r>
            </a:p>
          </p:txBody>
        </p:sp>
      </p:grpSp>
      <p:sp>
        <p:nvSpPr>
          <p:cNvPr id="161" name="Google Shape;158;p9"/>
          <p:cNvSpPr/>
          <p:nvPr/>
        </p:nvSpPr>
        <p:spPr>
          <a:xfrm rot="10500000">
            <a:off x="2344736" y="5932487"/>
            <a:ext cx="333376" cy="33020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9450"/>
                </a:lnTo>
                <a:cubicBezTo>
                  <a:pt x="0" y="4231"/>
                  <a:pt x="4191" y="0"/>
                  <a:pt x="9360" y="0"/>
                </a:cubicBezTo>
                <a:lnTo>
                  <a:pt x="16251" y="0"/>
                </a:lnTo>
                <a:lnTo>
                  <a:pt x="21600" y="952"/>
                </a:lnTo>
                <a:lnTo>
                  <a:pt x="16251" y="1903"/>
                </a:lnTo>
                <a:lnTo>
                  <a:pt x="9360" y="1903"/>
                </a:lnTo>
                <a:cubicBezTo>
                  <a:pt x="5232" y="1903"/>
                  <a:pt x="1885" y="5282"/>
                  <a:pt x="1885" y="9450"/>
                </a:cubicBezTo>
                <a:lnTo>
                  <a:pt x="1885" y="21600"/>
                </a:lnTo>
                <a:close/>
              </a:path>
            </a:pathLst>
          </a:custGeom>
          <a:solidFill>
            <a:schemeClr val="accent3">
              <a:lumOff val="44000"/>
            </a:schemeClr>
          </a:solidFill>
          <a:ln>
            <a:solidFill>
              <a:srgbClr val="FF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162" name="Google Shape;159;p9"/>
          <p:cNvSpPr txBox="1"/>
          <p:nvPr/>
        </p:nvSpPr>
        <p:spPr>
          <a:xfrm>
            <a:off x="216236" y="7137400"/>
            <a:ext cx="3514051" cy="2841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defRPr sz="1200">
                <a:latin typeface="Verdana"/>
                <a:ea typeface="Verdana"/>
                <a:cs typeface="Verdana"/>
                <a:sym typeface="Verdana"/>
              </a:defRPr>
            </a:lvl1pPr>
          </a:lstStyle>
          <a:p>
            <a:r>
              <a:t>Course: L, 1, 2, 3, 4, L, 1, 2, 3, 4, L, etc..</a:t>
            </a:r>
          </a:p>
        </p:txBody>
      </p:sp>
      <p:grpSp>
        <p:nvGrpSpPr>
          <p:cNvPr id="165" name="Google Shape;160;p9"/>
          <p:cNvGrpSpPr/>
          <p:nvPr/>
        </p:nvGrpSpPr>
        <p:grpSpPr>
          <a:xfrm>
            <a:off x="1550761" y="4775486"/>
            <a:ext cx="854113" cy="1000298"/>
            <a:chOff x="0" y="0"/>
            <a:chExt cx="854111" cy="1000297"/>
          </a:xfrm>
        </p:grpSpPr>
        <p:sp>
          <p:nvSpPr>
            <p:cNvPr id="163" name="Google Shape;162;p9"/>
            <p:cNvSpPr/>
            <p:nvPr/>
          </p:nvSpPr>
          <p:spPr>
            <a:xfrm rot="7260000">
              <a:off x="-17617" y="269117"/>
              <a:ext cx="889346" cy="462064"/>
            </a:xfrm>
            <a:prstGeom prst="leftArrow">
              <a:avLst>
                <a:gd name="adj1" fmla="val 5400"/>
                <a:gd name="adj2" fmla="val 5400"/>
              </a:avLst>
            </a:prstGeom>
            <a:solidFill>
              <a:schemeClr val="accent1"/>
            </a:solidFill>
            <a:ln w="9525" cap="flat">
              <a:solidFill>
                <a:srgbClr val="00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164" name="Google Shape;164;p9"/>
            <p:cNvSpPr txBox="1"/>
            <p:nvPr/>
          </p:nvSpPr>
          <p:spPr>
            <a:xfrm rot="18060000">
              <a:off x="73512" y="477165"/>
              <a:ext cx="493362" cy="2413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a:defRPr sz="1600">
                  <a:latin typeface="Verdana"/>
                  <a:ea typeface="Verdana"/>
                  <a:cs typeface="Verdana"/>
                  <a:sym typeface="Verdana"/>
                </a:defRPr>
              </a:lvl1pPr>
            </a:lstStyle>
            <a:p>
              <a:r>
                <a:t>wind</a:t>
              </a:r>
            </a:p>
          </p:txBody>
        </p:sp>
      </p:grpSp>
      <p:grpSp>
        <p:nvGrpSpPr>
          <p:cNvPr id="168" name="Google Shape;165;p9"/>
          <p:cNvGrpSpPr/>
          <p:nvPr/>
        </p:nvGrpSpPr>
        <p:grpSpPr>
          <a:xfrm>
            <a:off x="1350962" y="3937000"/>
            <a:ext cx="274638" cy="409575"/>
            <a:chOff x="0" y="0"/>
            <a:chExt cx="274636" cy="409575"/>
          </a:xfrm>
        </p:grpSpPr>
        <p:sp>
          <p:nvSpPr>
            <p:cNvPr id="166" name="Rounded Rectangle"/>
            <p:cNvSpPr/>
            <p:nvPr/>
          </p:nvSpPr>
          <p:spPr>
            <a:xfrm>
              <a:off x="0" y="0"/>
              <a:ext cx="274637" cy="409575"/>
            </a:xfrm>
            <a:prstGeom prst="roundRect">
              <a:avLst>
                <a:gd name="adj" fmla="val 3600"/>
              </a:avLst>
            </a:prstGeom>
            <a:solidFill>
              <a:srgbClr val="000000"/>
            </a:solidFill>
            <a:ln w="12700" cap="flat">
              <a:noFill/>
              <a:miter lim="400000"/>
            </a:ln>
            <a:effectLst/>
          </p:spPr>
          <p:txBody>
            <a:bodyPr wrap="square" lIns="0" tIns="0" rIns="0" bIns="0" numCol="1" anchor="ctr">
              <a:noAutofit/>
            </a:bodyPr>
            <a:lstStyle/>
            <a:p>
              <a:pPr algn="ctr"/>
              <a:endParaRPr/>
            </a:p>
          </p:txBody>
        </p:sp>
        <p:sp>
          <p:nvSpPr>
            <p:cNvPr id="167" name="1"/>
            <p:cNvSpPr txBox="1"/>
            <p:nvPr/>
          </p:nvSpPr>
          <p:spPr>
            <a:xfrm>
              <a:off x="46096" y="62737"/>
              <a:ext cx="182445"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200" b="1">
                  <a:solidFill>
                    <a:schemeClr val="accent3">
                      <a:lumOff val="44000"/>
                    </a:schemeClr>
                  </a:solidFill>
                  <a:latin typeface="Verdana"/>
                  <a:ea typeface="Verdana"/>
                  <a:cs typeface="Verdana"/>
                  <a:sym typeface="Verdana"/>
                </a:defRPr>
              </a:lvl1pPr>
            </a:lstStyle>
            <a:p>
              <a:r>
                <a:t>1</a:t>
              </a:r>
            </a:p>
          </p:txBody>
        </p:sp>
      </p:grpSp>
      <p:grpSp>
        <p:nvGrpSpPr>
          <p:cNvPr id="171" name="Google Shape;166;p9"/>
          <p:cNvGrpSpPr/>
          <p:nvPr/>
        </p:nvGrpSpPr>
        <p:grpSpPr>
          <a:xfrm>
            <a:off x="1729097" y="3008921"/>
            <a:ext cx="464163" cy="413591"/>
            <a:chOff x="0" y="0"/>
            <a:chExt cx="464162" cy="413589"/>
          </a:xfrm>
        </p:grpSpPr>
        <p:sp>
          <p:nvSpPr>
            <p:cNvPr id="169" name="Google Shape;167;p9"/>
            <p:cNvSpPr/>
            <p:nvPr/>
          </p:nvSpPr>
          <p:spPr>
            <a:xfrm rot="21540000">
              <a:off x="129887" y="2867"/>
              <a:ext cx="331436" cy="32832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9450"/>
                  </a:lnTo>
                  <a:cubicBezTo>
                    <a:pt x="0" y="4231"/>
                    <a:pt x="4191" y="0"/>
                    <a:pt x="9361" y="0"/>
                  </a:cubicBezTo>
                  <a:lnTo>
                    <a:pt x="16251" y="0"/>
                  </a:lnTo>
                  <a:lnTo>
                    <a:pt x="21600" y="952"/>
                  </a:lnTo>
                  <a:lnTo>
                    <a:pt x="16251" y="1903"/>
                  </a:lnTo>
                  <a:lnTo>
                    <a:pt x="9361" y="1903"/>
                  </a:lnTo>
                  <a:cubicBezTo>
                    <a:pt x="5232" y="1903"/>
                    <a:pt x="1886" y="5282"/>
                    <a:pt x="1886" y="9450"/>
                  </a:cubicBezTo>
                  <a:lnTo>
                    <a:pt x="1885" y="21600"/>
                  </a:lnTo>
                  <a:close/>
                </a:path>
              </a:pathLst>
            </a:custGeom>
            <a:solidFill>
              <a:schemeClr val="accent3">
                <a:lumOff val="44000"/>
              </a:schemeClr>
            </a:solidFill>
            <a:ln w="9525" cap="flat">
              <a:solidFill>
                <a:srgbClr val="FF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170" name="Google Shape;168;p9"/>
            <p:cNvSpPr/>
            <p:nvPr/>
          </p:nvSpPr>
          <p:spPr>
            <a:xfrm rot="12900000" flipH="1">
              <a:off x="49010" y="153545"/>
              <a:ext cx="182369" cy="228397"/>
            </a:xfrm>
            <a:prstGeom prst="rect">
              <a:avLst/>
            </a:prstGeom>
            <a:solidFill>
              <a:schemeClr val="accent1"/>
            </a:solidFill>
            <a:ln w="12700" cap="flat">
              <a:noFill/>
              <a:miter lim="4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grpSp>
        <p:nvGrpSpPr>
          <p:cNvPr id="174" name="Google Shape;169;p9"/>
          <p:cNvGrpSpPr/>
          <p:nvPr/>
        </p:nvGrpSpPr>
        <p:grpSpPr>
          <a:xfrm>
            <a:off x="5355357" y="5376962"/>
            <a:ext cx="487881" cy="438545"/>
            <a:chOff x="0" y="0"/>
            <a:chExt cx="487880" cy="438543"/>
          </a:xfrm>
        </p:grpSpPr>
        <p:sp>
          <p:nvSpPr>
            <p:cNvPr id="172" name="Google Shape;170;p9"/>
            <p:cNvSpPr/>
            <p:nvPr/>
          </p:nvSpPr>
          <p:spPr>
            <a:xfrm rot="420000" flipH="1">
              <a:off x="18698" y="19008"/>
              <a:ext cx="331967" cy="32717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9450"/>
                  </a:lnTo>
                  <a:cubicBezTo>
                    <a:pt x="0" y="4231"/>
                    <a:pt x="4170" y="0"/>
                    <a:pt x="9313" y="0"/>
                  </a:cubicBezTo>
                  <a:lnTo>
                    <a:pt x="16278" y="0"/>
                  </a:lnTo>
                  <a:lnTo>
                    <a:pt x="21600" y="952"/>
                  </a:lnTo>
                  <a:lnTo>
                    <a:pt x="16278" y="1903"/>
                  </a:lnTo>
                  <a:lnTo>
                    <a:pt x="9313" y="1903"/>
                  </a:lnTo>
                  <a:cubicBezTo>
                    <a:pt x="5206" y="1903"/>
                    <a:pt x="1876" y="5282"/>
                    <a:pt x="1876" y="9450"/>
                  </a:cubicBezTo>
                  <a:lnTo>
                    <a:pt x="1876" y="21600"/>
                  </a:lnTo>
                  <a:close/>
                </a:path>
              </a:pathLst>
            </a:custGeom>
            <a:solidFill>
              <a:schemeClr val="accent3">
                <a:lumOff val="44000"/>
              </a:schemeClr>
            </a:solidFill>
            <a:ln w="9525" cap="flat">
              <a:solidFill>
                <a:srgbClr val="FF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173" name="Google Shape;171;p9"/>
            <p:cNvSpPr/>
            <p:nvPr/>
          </p:nvSpPr>
          <p:spPr>
            <a:xfrm rot="9060000">
              <a:off x="260128" y="181005"/>
              <a:ext cx="184250" cy="227114"/>
            </a:xfrm>
            <a:prstGeom prst="rect">
              <a:avLst/>
            </a:prstGeom>
            <a:solidFill>
              <a:srgbClr val="3399FF"/>
            </a:solidFill>
            <a:ln w="12700" cap="flat">
              <a:noFill/>
              <a:miter lim="4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grpSp>
        <p:nvGrpSpPr>
          <p:cNvPr id="177" name="Google Shape;172;p9"/>
          <p:cNvGrpSpPr/>
          <p:nvPr/>
        </p:nvGrpSpPr>
        <p:grpSpPr>
          <a:xfrm>
            <a:off x="4319587" y="6470650"/>
            <a:ext cx="274638" cy="409575"/>
            <a:chOff x="0" y="0"/>
            <a:chExt cx="274636" cy="409575"/>
          </a:xfrm>
        </p:grpSpPr>
        <p:sp>
          <p:nvSpPr>
            <p:cNvPr id="175" name="Rounded Rectangle"/>
            <p:cNvSpPr/>
            <p:nvPr/>
          </p:nvSpPr>
          <p:spPr>
            <a:xfrm>
              <a:off x="0" y="0"/>
              <a:ext cx="274637" cy="409575"/>
            </a:xfrm>
            <a:prstGeom prst="roundRect">
              <a:avLst>
                <a:gd name="adj" fmla="val 3600"/>
              </a:avLst>
            </a:prstGeom>
            <a:solidFill>
              <a:srgbClr val="FF9933"/>
            </a:solidFill>
            <a:ln w="12700" cap="flat">
              <a:noFill/>
              <a:miter lim="400000"/>
            </a:ln>
            <a:effectLst/>
          </p:spPr>
          <p:txBody>
            <a:bodyPr wrap="square" lIns="0" tIns="0" rIns="0" bIns="0" numCol="1" anchor="ctr">
              <a:noAutofit/>
            </a:bodyPr>
            <a:lstStyle/>
            <a:p>
              <a:pPr algn="ctr"/>
              <a:endParaRPr/>
            </a:p>
          </p:txBody>
        </p:sp>
        <p:sp>
          <p:nvSpPr>
            <p:cNvPr id="176" name="3"/>
            <p:cNvSpPr txBox="1"/>
            <p:nvPr/>
          </p:nvSpPr>
          <p:spPr>
            <a:xfrm>
              <a:off x="46096" y="62737"/>
              <a:ext cx="182445"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200" b="1">
                  <a:latin typeface="Verdana"/>
                  <a:ea typeface="Verdana"/>
                  <a:cs typeface="Verdana"/>
                  <a:sym typeface="Verdana"/>
                </a:defRPr>
              </a:lvl1pPr>
            </a:lstStyle>
            <a:p>
              <a:r>
                <a:t>3</a:t>
              </a:r>
            </a:p>
          </p:txBody>
        </p:sp>
      </p:grpSp>
      <p:sp>
        <p:nvSpPr>
          <p:cNvPr id="178" name="Google Shape;173;p9"/>
          <p:cNvSpPr txBox="1"/>
          <p:nvPr/>
        </p:nvSpPr>
        <p:spPr>
          <a:xfrm>
            <a:off x="286086" y="5746135"/>
            <a:ext cx="1758277" cy="3155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spAutoFit/>
          </a:bodyPr>
          <a:lstStyle>
            <a:lvl1pPr algn="ctr">
              <a:defRPr sz="1600" i="1">
                <a:solidFill>
                  <a:srgbClr val="FF0000"/>
                </a:solidFill>
              </a:defRPr>
            </a:lvl1pPr>
          </a:lstStyle>
          <a:p>
            <a:r>
              <a:t>Limit ‘in’ on 1st lap</a:t>
            </a:r>
          </a:p>
        </p:txBody>
      </p:sp>
      <p:sp>
        <p:nvSpPr>
          <p:cNvPr id="179" name="Google Shape;174;p9"/>
          <p:cNvSpPr txBox="1"/>
          <p:nvPr/>
        </p:nvSpPr>
        <p:spPr>
          <a:xfrm>
            <a:off x="4246900" y="7886085"/>
            <a:ext cx="1758276" cy="3155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spAutoFit/>
          </a:bodyPr>
          <a:lstStyle>
            <a:lvl1pPr algn="ctr">
              <a:defRPr sz="1600" i="1">
                <a:solidFill>
                  <a:srgbClr val="FF0000"/>
                </a:solidFill>
              </a:defRPr>
            </a:lvl1pPr>
          </a:lstStyle>
          <a:p>
            <a:r>
              <a:t>Limit ‘in’ on 1st lap</a:t>
            </a:r>
          </a:p>
        </p:txBody>
      </p:sp>
      <p:grpSp>
        <p:nvGrpSpPr>
          <p:cNvPr id="214" name="Google Shape;175;p9"/>
          <p:cNvGrpSpPr/>
          <p:nvPr/>
        </p:nvGrpSpPr>
        <p:grpSpPr>
          <a:xfrm>
            <a:off x="3779837" y="1548238"/>
            <a:ext cx="3598863" cy="3768253"/>
            <a:chOff x="0" y="0"/>
            <a:chExt cx="3598862" cy="3768251"/>
          </a:xfrm>
        </p:grpSpPr>
        <p:grpSp>
          <p:nvGrpSpPr>
            <p:cNvPr id="182" name="Google Shape;176;p9"/>
            <p:cNvGrpSpPr/>
            <p:nvPr/>
          </p:nvGrpSpPr>
          <p:grpSpPr>
            <a:xfrm>
              <a:off x="0" y="2999992"/>
              <a:ext cx="3597275" cy="366692"/>
              <a:chOff x="0" y="0"/>
              <a:chExt cx="3597274" cy="366690"/>
            </a:xfrm>
          </p:grpSpPr>
          <p:sp>
            <p:nvSpPr>
              <p:cNvPr id="180" name="Rectangle"/>
              <p:cNvSpPr/>
              <p:nvPr/>
            </p:nvSpPr>
            <p:spPr>
              <a:xfrm>
                <a:off x="-1" y="0"/>
                <a:ext cx="3597276" cy="366691"/>
              </a:xfrm>
              <a:prstGeom prst="rect">
                <a:avLst/>
              </a:prstGeom>
              <a:solidFill>
                <a:srgbClr val="FFCC00"/>
              </a:solidFill>
              <a:ln w="12700" cap="flat">
                <a:noFill/>
                <a:miter lim="400000"/>
              </a:ln>
              <a:effectLst/>
            </p:spPr>
            <p:txBody>
              <a:bodyPr wrap="square" lIns="0" tIns="0" rIns="0" bIns="0" numCol="1" anchor="ctr">
                <a:noAutofit/>
              </a:bodyPr>
              <a:lstStyle/>
              <a:p>
                <a:pPr algn="r"/>
                <a:endParaRPr/>
              </a:p>
            </p:txBody>
          </p:sp>
          <p:sp>
            <p:nvSpPr>
              <p:cNvPr id="181" name="Typical Course for SW"/>
              <p:cNvSpPr txBox="1"/>
              <p:nvPr/>
            </p:nvSpPr>
            <p:spPr>
              <a:xfrm>
                <a:off x="43199" y="25569"/>
                <a:ext cx="3510875"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r">
                  <a:defRPr sz="1600"/>
                </a:lvl1pPr>
              </a:lstStyle>
              <a:p>
                <a:r>
                  <a:t>Typical Course for SW  </a:t>
                </a:r>
              </a:p>
            </p:txBody>
          </p:sp>
        </p:grpSp>
        <p:sp>
          <p:nvSpPr>
            <p:cNvPr id="183" name="Google Shape;177;p9"/>
            <p:cNvSpPr/>
            <p:nvPr/>
          </p:nvSpPr>
          <p:spPr>
            <a:xfrm>
              <a:off x="0" y="98209"/>
              <a:ext cx="3598863" cy="2898608"/>
            </a:xfrm>
            <a:prstGeom prst="rect">
              <a:avLst/>
            </a:prstGeom>
            <a:solidFill>
              <a:srgbClr val="3399FF"/>
            </a:solidFill>
            <a:ln w="12700" cap="flat">
              <a:noFill/>
              <a:miter lim="4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nvGrpSpPr>
            <p:cNvPr id="186" name="Google Shape;178;p9"/>
            <p:cNvGrpSpPr/>
            <p:nvPr/>
          </p:nvGrpSpPr>
          <p:grpSpPr>
            <a:xfrm>
              <a:off x="261937" y="2420588"/>
              <a:ext cx="319089" cy="290496"/>
              <a:chOff x="0" y="0"/>
              <a:chExt cx="319087" cy="290495"/>
            </a:xfrm>
          </p:grpSpPr>
          <p:sp>
            <p:nvSpPr>
              <p:cNvPr id="184" name="Rounded Rectangle"/>
              <p:cNvSpPr/>
              <p:nvPr/>
            </p:nvSpPr>
            <p:spPr>
              <a:xfrm>
                <a:off x="0" y="0"/>
                <a:ext cx="319088" cy="290496"/>
              </a:xfrm>
              <a:prstGeom prst="roundRect">
                <a:avLst>
                  <a:gd name="adj" fmla="val 3600"/>
                </a:avLst>
              </a:prstGeom>
              <a:solidFill>
                <a:srgbClr val="FF9933"/>
              </a:solidFill>
              <a:ln w="12700" cap="flat">
                <a:noFill/>
                <a:miter lim="400000"/>
              </a:ln>
              <a:effectLst/>
            </p:spPr>
            <p:txBody>
              <a:bodyPr wrap="square" lIns="0" tIns="0" rIns="0" bIns="0" numCol="1" anchor="ctr">
                <a:noAutofit/>
              </a:bodyPr>
              <a:lstStyle/>
              <a:p>
                <a:pPr algn="ctr"/>
                <a:endParaRPr/>
              </a:p>
            </p:txBody>
          </p:sp>
          <p:sp>
            <p:nvSpPr>
              <p:cNvPr id="185" name="4"/>
              <p:cNvSpPr txBox="1"/>
              <p:nvPr/>
            </p:nvSpPr>
            <p:spPr>
              <a:xfrm>
                <a:off x="46262" y="3197"/>
                <a:ext cx="226562"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200" b="1">
                    <a:latin typeface="Verdana"/>
                    <a:ea typeface="Verdana"/>
                    <a:cs typeface="Verdana"/>
                    <a:sym typeface="Verdana"/>
                  </a:defRPr>
                </a:lvl1pPr>
              </a:lstStyle>
              <a:p>
                <a:r>
                  <a:t>4</a:t>
                </a:r>
              </a:p>
            </p:txBody>
          </p:sp>
        </p:grpSp>
        <p:grpSp>
          <p:nvGrpSpPr>
            <p:cNvPr id="189" name="Google Shape;179;p9"/>
            <p:cNvGrpSpPr/>
            <p:nvPr/>
          </p:nvGrpSpPr>
          <p:grpSpPr>
            <a:xfrm>
              <a:off x="392112" y="3009516"/>
              <a:ext cx="614363" cy="347643"/>
              <a:chOff x="0" y="0"/>
              <a:chExt cx="614362" cy="347642"/>
            </a:xfrm>
          </p:grpSpPr>
          <p:sp>
            <p:nvSpPr>
              <p:cNvPr id="187" name="Rectangle"/>
              <p:cNvSpPr/>
              <p:nvPr/>
            </p:nvSpPr>
            <p:spPr>
              <a:xfrm>
                <a:off x="-1" y="-1"/>
                <a:ext cx="614364" cy="347644"/>
              </a:xfrm>
              <a:prstGeom prst="rect">
                <a:avLst/>
              </a:prstGeom>
              <a:solidFill>
                <a:srgbClr val="FFFF99"/>
              </a:solidFill>
              <a:ln w="9525" cap="flat">
                <a:solidFill>
                  <a:srgbClr val="000000"/>
                </a:solidFill>
                <a:prstDash val="solid"/>
                <a:miter lim="800000"/>
              </a:ln>
              <a:effectLst/>
            </p:spPr>
            <p:txBody>
              <a:bodyPr wrap="square" lIns="0" tIns="0" rIns="0" bIns="0" numCol="1" anchor="ctr">
                <a:noAutofit/>
              </a:bodyPr>
              <a:lstStyle/>
              <a:p>
                <a:pPr algn="ctr"/>
                <a:endParaRPr/>
              </a:p>
            </p:txBody>
          </p:sp>
          <p:sp>
            <p:nvSpPr>
              <p:cNvPr id="188" name="LSC"/>
              <p:cNvSpPr txBox="1"/>
              <p:nvPr/>
            </p:nvSpPr>
            <p:spPr>
              <a:xfrm>
                <a:off x="47962" y="16044"/>
                <a:ext cx="518438" cy="31555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600"/>
                </a:lvl1pPr>
              </a:lstStyle>
              <a:p>
                <a:r>
                  <a:t>LSC</a:t>
                </a:r>
              </a:p>
            </p:txBody>
          </p:sp>
        </p:grpSp>
        <p:sp>
          <p:nvSpPr>
            <p:cNvPr id="190" name="Google Shape;180;p9"/>
            <p:cNvSpPr/>
            <p:nvPr/>
          </p:nvSpPr>
          <p:spPr>
            <a:xfrm>
              <a:off x="844550" y="2555517"/>
              <a:ext cx="84139" cy="74609"/>
            </a:xfrm>
            <a:prstGeom prst="ellipse">
              <a:avLst/>
            </a:prstGeom>
            <a:solidFill>
              <a:srgbClr val="FF3399"/>
            </a:solidFill>
            <a:ln w="9525" cap="flat">
              <a:solidFill>
                <a:srgbClr val="00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191" name="Google Shape;181;p9"/>
            <p:cNvSpPr/>
            <p:nvPr/>
          </p:nvSpPr>
          <p:spPr>
            <a:xfrm>
              <a:off x="430212" y="2630125"/>
              <a:ext cx="204788" cy="438125"/>
            </a:xfrm>
            <a:prstGeom prst="line">
              <a:avLst/>
            </a:prstGeom>
            <a:noFill/>
            <a:ln w="28425" cap="flat">
              <a:solidFill>
                <a:srgbClr val="FF0000"/>
              </a:solidFill>
              <a:prstDash val="solid"/>
              <a:miter lim="800000"/>
            </a:ln>
            <a:effectLst/>
          </p:spPr>
          <p:txBody>
            <a:bodyPr wrap="square" lIns="0" tIns="0" rIns="0" bIns="0" numCol="1" anchor="t">
              <a:noAutofit/>
            </a:bodyPr>
            <a:lstStyle/>
            <a:p>
              <a:endParaRPr/>
            </a:p>
          </p:txBody>
        </p:sp>
        <p:sp>
          <p:nvSpPr>
            <p:cNvPr id="192" name="Google Shape;182;p9"/>
            <p:cNvSpPr/>
            <p:nvPr/>
          </p:nvSpPr>
          <p:spPr>
            <a:xfrm rot="20100000">
              <a:off x="552450" y="2663461"/>
              <a:ext cx="660400" cy="146042"/>
            </a:xfrm>
            <a:custGeom>
              <a:avLst/>
              <a:gdLst/>
              <a:ahLst/>
              <a:cxnLst>
                <a:cxn ang="0">
                  <a:pos x="wd2" y="hd2"/>
                </a:cxn>
                <a:cxn ang="5400000">
                  <a:pos x="wd2" y="hd2"/>
                </a:cxn>
                <a:cxn ang="10800000">
                  <a:pos x="wd2" y="hd2"/>
                </a:cxn>
                <a:cxn ang="16200000">
                  <a:pos x="wd2" y="hd2"/>
                </a:cxn>
              </a:cxnLst>
              <a:rect l="0" t="0" r="r" b="b"/>
              <a:pathLst>
                <a:path w="21600" h="21600" extrusionOk="0">
                  <a:moveTo>
                    <a:pt x="0" y="9050"/>
                  </a:moveTo>
                  <a:lnTo>
                    <a:pt x="149" y="9050"/>
                  </a:lnTo>
                  <a:lnTo>
                    <a:pt x="149" y="12550"/>
                  </a:lnTo>
                  <a:lnTo>
                    <a:pt x="0" y="12550"/>
                  </a:lnTo>
                  <a:close/>
                  <a:moveTo>
                    <a:pt x="299" y="9050"/>
                  </a:moveTo>
                  <a:lnTo>
                    <a:pt x="597" y="9050"/>
                  </a:lnTo>
                  <a:lnTo>
                    <a:pt x="597" y="12550"/>
                  </a:lnTo>
                  <a:lnTo>
                    <a:pt x="299" y="12550"/>
                  </a:lnTo>
                  <a:close/>
                  <a:moveTo>
                    <a:pt x="746" y="9050"/>
                  </a:moveTo>
                  <a:lnTo>
                    <a:pt x="21342" y="9050"/>
                  </a:lnTo>
                  <a:lnTo>
                    <a:pt x="21342" y="0"/>
                  </a:lnTo>
                  <a:lnTo>
                    <a:pt x="21600" y="10800"/>
                  </a:lnTo>
                  <a:lnTo>
                    <a:pt x="21342" y="21600"/>
                  </a:lnTo>
                  <a:lnTo>
                    <a:pt x="21342" y="12550"/>
                  </a:lnTo>
                  <a:lnTo>
                    <a:pt x="746" y="12550"/>
                  </a:lnTo>
                  <a:close/>
                </a:path>
              </a:pathLst>
            </a:custGeom>
            <a:solidFill>
              <a:schemeClr val="accent3">
                <a:lumOff val="44000"/>
              </a:schemeClr>
            </a:solidFill>
            <a:ln w="9525" cap="flat">
              <a:solidFill>
                <a:srgbClr val="FF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193" name="Google Shape;183;p9"/>
            <p:cNvSpPr/>
            <p:nvPr/>
          </p:nvSpPr>
          <p:spPr>
            <a:xfrm rot="18840000" flipH="1">
              <a:off x="1992320" y="52164"/>
              <a:ext cx="300021" cy="36512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7765"/>
                  </a:lnTo>
                  <a:cubicBezTo>
                    <a:pt x="0" y="3477"/>
                    <a:pt x="4231" y="0"/>
                    <a:pt x="9450" y="0"/>
                  </a:cubicBezTo>
                  <a:lnTo>
                    <a:pt x="16200" y="0"/>
                  </a:lnTo>
                  <a:lnTo>
                    <a:pt x="21600" y="782"/>
                  </a:lnTo>
                  <a:lnTo>
                    <a:pt x="16200" y="1564"/>
                  </a:lnTo>
                  <a:lnTo>
                    <a:pt x="9450" y="1564"/>
                  </a:lnTo>
                  <a:cubicBezTo>
                    <a:pt x="5282" y="1564"/>
                    <a:pt x="1903" y="4340"/>
                    <a:pt x="1903" y="7765"/>
                  </a:cubicBezTo>
                  <a:lnTo>
                    <a:pt x="1903" y="21600"/>
                  </a:lnTo>
                  <a:close/>
                </a:path>
              </a:pathLst>
            </a:custGeom>
            <a:solidFill>
              <a:schemeClr val="accent3">
                <a:lumOff val="44000"/>
              </a:schemeClr>
            </a:solidFill>
            <a:ln w="9525" cap="flat">
              <a:solidFill>
                <a:srgbClr val="FF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194" name="Google Shape;184;p9"/>
            <p:cNvSpPr txBox="1"/>
            <p:nvPr/>
          </p:nvSpPr>
          <p:spPr>
            <a:xfrm>
              <a:off x="916325" y="2411063"/>
              <a:ext cx="237450" cy="35282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defRPr sz="1800"/>
              </a:lvl1pPr>
            </a:lstStyle>
            <a:p>
              <a:r>
                <a:t>L</a:t>
              </a:r>
            </a:p>
          </p:txBody>
        </p:sp>
        <p:sp>
          <p:nvSpPr>
            <p:cNvPr id="195" name="Google Shape;185;p9"/>
            <p:cNvSpPr/>
            <p:nvPr/>
          </p:nvSpPr>
          <p:spPr>
            <a:xfrm rot="11760000" flipH="1">
              <a:off x="65087" y="2553930"/>
              <a:ext cx="331788" cy="3333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9406"/>
                  </a:lnTo>
                  <a:cubicBezTo>
                    <a:pt x="0" y="4211"/>
                    <a:pt x="4231" y="0"/>
                    <a:pt x="9450" y="0"/>
                  </a:cubicBezTo>
                  <a:lnTo>
                    <a:pt x="16200" y="0"/>
                  </a:lnTo>
                  <a:lnTo>
                    <a:pt x="21600" y="947"/>
                  </a:lnTo>
                  <a:lnTo>
                    <a:pt x="16200" y="1894"/>
                  </a:lnTo>
                  <a:lnTo>
                    <a:pt x="9450" y="1894"/>
                  </a:lnTo>
                  <a:cubicBezTo>
                    <a:pt x="5282" y="1894"/>
                    <a:pt x="1903" y="5257"/>
                    <a:pt x="1903" y="9406"/>
                  </a:cubicBezTo>
                  <a:lnTo>
                    <a:pt x="1903" y="21600"/>
                  </a:lnTo>
                  <a:close/>
                </a:path>
              </a:pathLst>
            </a:custGeom>
            <a:solidFill>
              <a:schemeClr val="accent3">
                <a:lumOff val="44000"/>
              </a:schemeClr>
            </a:solidFill>
            <a:ln w="9525" cap="flat">
              <a:solidFill>
                <a:srgbClr val="FF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nvGrpSpPr>
            <p:cNvPr id="198" name="Google Shape;186;p9"/>
            <p:cNvGrpSpPr/>
            <p:nvPr/>
          </p:nvGrpSpPr>
          <p:grpSpPr>
            <a:xfrm>
              <a:off x="2994024" y="1434807"/>
              <a:ext cx="319089" cy="290497"/>
              <a:chOff x="0" y="0"/>
              <a:chExt cx="319087" cy="290495"/>
            </a:xfrm>
          </p:grpSpPr>
          <p:sp>
            <p:nvSpPr>
              <p:cNvPr id="196" name="Rounded Rectangle"/>
              <p:cNvSpPr/>
              <p:nvPr/>
            </p:nvSpPr>
            <p:spPr>
              <a:xfrm>
                <a:off x="0" y="0"/>
                <a:ext cx="319088" cy="290496"/>
              </a:xfrm>
              <a:prstGeom prst="roundRect">
                <a:avLst>
                  <a:gd name="adj" fmla="val 3600"/>
                </a:avLst>
              </a:prstGeom>
              <a:solidFill>
                <a:srgbClr val="FF9933"/>
              </a:solidFill>
              <a:ln w="12700" cap="flat">
                <a:noFill/>
                <a:miter lim="400000"/>
              </a:ln>
              <a:effectLst/>
            </p:spPr>
            <p:txBody>
              <a:bodyPr wrap="square" lIns="0" tIns="0" rIns="0" bIns="0" numCol="1" anchor="ctr">
                <a:noAutofit/>
              </a:bodyPr>
              <a:lstStyle/>
              <a:p>
                <a:pPr algn="ctr"/>
                <a:endParaRPr/>
              </a:p>
            </p:txBody>
          </p:sp>
          <p:sp>
            <p:nvSpPr>
              <p:cNvPr id="197" name="1"/>
              <p:cNvSpPr txBox="1"/>
              <p:nvPr/>
            </p:nvSpPr>
            <p:spPr>
              <a:xfrm>
                <a:off x="46262" y="3197"/>
                <a:ext cx="226562"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200" b="1">
                    <a:latin typeface="Verdana"/>
                    <a:ea typeface="Verdana"/>
                    <a:cs typeface="Verdana"/>
                    <a:sym typeface="Verdana"/>
                  </a:defRPr>
                </a:lvl1pPr>
              </a:lstStyle>
              <a:p>
                <a:r>
                  <a:t>1</a:t>
                </a:r>
              </a:p>
            </p:txBody>
          </p:sp>
        </p:grpSp>
        <p:grpSp>
          <p:nvGrpSpPr>
            <p:cNvPr id="201" name="Google Shape;187;p9"/>
            <p:cNvGrpSpPr/>
            <p:nvPr/>
          </p:nvGrpSpPr>
          <p:grpSpPr>
            <a:xfrm>
              <a:off x="2035174" y="336342"/>
              <a:ext cx="319089" cy="322201"/>
              <a:chOff x="0" y="0"/>
              <a:chExt cx="319087" cy="322200"/>
            </a:xfrm>
          </p:grpSpPr>
          <p:sp>
            <p:nvSpPr>
              <p:cNvPr id="199" name="Rounded Rectangle"/>
              <p:cNvSpPr/>
              <p:nvPr/>
            </p:nvSpPr>
            <p:spPr>
              <a:xfrm>
                <a:off x="0" y="15852"/>
                <a:ext cx="319088" cy="290497"/>
              </a:xfrm>
              <a:prstGeom prst="roundRect">
                <a:avLst>
                  <a:gd name="adj" fmla="val 3600"/>
                </a:avLst>
              </a:prstGeom>
              <a:solidFill>
                <a:srgbClr val="000000"/>
              </a:solidFill>
              <a:ln w="12700" cap="flat">
                <a:noFill/>
                <a:miter lim="400000"/>
              </a:ln>
              <a:effectLst/>
            </p:spPr>
            <p:txBody>
              <a:bodyPr wrap="square" lIns="0" tIns="0" rIns="0" bIns="0" numCol="1" anchor="ctr">
                <a:noAutofit/>
              </a:bodyPr>
              <a:lstStyle/>
              <a:p>
                <a:pPr algn="ctr"/>
                <a:endParaRPr/>
              </a:p>
            </p:txBody>
          </p:sp>
          <p:sp>
            <p:nvSpPr>
              <p:cNvPr id="200" name="2"/>
              <p:cNvSpPr txBox="1"/>
              <p:nvPr/>
            </p:nvSpPr>
            <p:spPr>
              <a:xfrm>
                <a:off x="46262" y="-1"/>
                <a:ext cx="226562" cy="322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500" b="1">
                    <a:solidFill>
                      <a:schemeClr val="accent3">
                        <a:lumOff val="44000"/>
                      </a:schemeClr>
                    </a:solidFill>
                    <a:latin typeface="Verdana"/>
                    <a:ea typeface="Verdana"/>
                    <a:cs typeface="Verdana"/>
                    <a:sym typeface="Verdana"/>
                  </a:defRPr>
                </a:lvl1pPr>
              </a:lstStyle>
              <a:p>
                <a:r>
                  <a:t>2</a:t>
                </a:r>
              </a:p>
            </p:txBody>
          </p:sp>
        </p:grpSp>
        <p:grpSp>
          <p:nvGrpSpPr>
            <p:cNvPr id="204" name="Google Shape;188;p9"/>
            <p:cNvGrpSpPr/>
            <p:nvPr/>
          </p:nvGrpSpPr>
          <p:grpSpPr>
            <a:xfrm>
              <a:off x="2119690" y="575182"/>
              <a:ext cx="1002545" cy="892211"/>
              <a:chOff x="0" y="0"/>
              <a:chExt cx="1002543" cy="892209"/>
            </a:xfrm>
          </p:grpSpPr>
          <p:sp>
            <p:nvSpPr>
              <p:cNvPr id="202" name="Google Shape;190;p9"/>
              <p:cNvSpPr/>
              <p:nvPr/>
            </p:nvSpPr>
            <p:spPr>
              <a:xfrm rot="19500000">
                <a:off x="48834" y="218311"/>
                <a:ext cx="904876" cy="455587"/>
              </a:xfrm>
              <a:prstGeom prst="leftArrow">
                <a:avLst>
                  <a:gd name="adj1" fmla="val 5400"/>
                  <a:gd name="adj2" fmla="val 5400"/>
                </a:avLst>
              </a:prstGeom>
              <a:solidFill>
                <a:schemeClr val="accent1"/>
              </a:solidFill>
              <a:ln w="9525" cap="flat">
                <a:solidFill>
                  <a:srgbClr val="00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203" name="Google Shape;192;p9"/>
              <p:cNvSpPr txBox="1"/>
              <p:nvPr/>
            </p:nvSpPr>
            <p:spPr>
              <a:xfrm rot="19500000">
                <a:off x="391145" y="224178"/>
                <a:ext cx="504213" cy="2413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0" tIns="0" rIns="0" bIns="0" numCol="1" anchor="t">
                <a:spAutoFit/>
              </a:bodyPr>
              <a:lstStyle>
                <a:lvl1pPr>
                  <a:defRPr sz="1600">
                    <a:latin typeface="Verdana"/>
                    <a:ea typeface="Verdana"/>
                    <a:cs typeface="Verdana"/>
                    <a:sym typeface="Verdana"/>
                  </a:defRPr>
                </a:lvl1pPr>
              </a:lstStyle>
              <a:p>
                <a:r>
                  <a:t>wind</a:t>
                </a:r>
              </a:p>
            </p:txBody>
          </p:sp>
        </p:grpSp>
        <p:sp>
          <p:nvSpPr>
            <p:cNvPr id="205" name="Google Shape;193;p9"/>
            <p:cNvSpPr txBox="1"/>
            <p:nvPr/>
          </p:nvSpPr>
          <p:spPr>
            <a:xfrm>
              <a:off x="43200" y="3484151"/>
              <a:ext cx="3512463"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defRPr sz="1200">
                  <a:latin typeface="Verdana"/>
                  <a:ea typeface="Verdana"/>
                  <a:cs typeface="Verdana"/>
                  <a:sym typeface="Verdana"/>
                </a:defRPr>
              </a:lvl1pPr>
            </a:lstStyle>
            <a:p>
              <a:r>
                <a:t>Course: 1, 2, 3, 4, L, 1, 2, 3, 4, L, etc..</a:t>
              </a:r>
            </a:p>
          </p:txBody>
        </p:sp>
        <p:grpSp>
          <p:nvGrpSpPr>
            <p:cNvPr id="208" name="Google Shape;194;p9"/>
            <p:cNvGrpSpPr/>
            <p:nvPr/>
          </p:nvGrpSpPr>
          <p:grpSpPr>
            <a:xfrm>
              <a:off x="722312" y="1088752"/>
              <a:ext cx="317501" cy="290497"/>
              <a:chOff x="0" y="0"/>
              <a:chExt cx="317499" cy="290495"/>
            </a:xfrm>
          </p:grpSpPr>
          <p:sp>
            <p:nvSpPr>
              <p:cNvPr id="206" name="Rounded Rectangle"/>
              <p:cNvSpPr/>
              <p:nvPr/>
            </p:nvSpPr>
            <p:spPr>
              <a:xfrm>
                <a:off x="0" y="0"/>
                <a:ext cx="317500" cy="290496"/>
              </a:xfrm>
              <a:prstGeom prst="roundRect">
                <a:avLst>
                  <a:gd name="adj" fmla="val 3600"/>
                </a:avLst>
              </a:prstGeom>
              <a:solidFill>
                <a:srgbClr val="000000"/>
              </a:solidFill>
              <a:ln w="12700" cap="flat">
                <a:noFill/>
                <a:miter lim="400000"/>
              </a:ln>
              <a:effectLst/>
            </p:spPr>
            <p:txBody>
              <a:bodyPr wrap="square" lIns="0" tIns="0" rIns="0" bIns="0" numCol="1" anchor="ctr">
                <a:noAutofit/>
              </a:bodyPr>
              <a:lstStyle/>
              <a:p>
                <a:pPr algn="ctr"/>
                <a:endParaRPr/>
              </a:p>
            </p:txBody>
          </p:sp>
          <p:sp>
            <p:nvSpPr>
              <p:cNvPr id="207" name="3"/>
              <p:cNvSpPr txBox="1"/>
              <p:nvPr/>
            </p:nvSpPr>
            <p:spPr>
              <a:xfrm>
                <a:off x="46263" y="3197"/>
                <a:ext cx="224973" cy="2841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200" b="1">
                    <a:solidFill>
                      <a:schemeClr val="accent3">
                        <a:lumOff val="44000"/>
                      </a:schemeClr>
                    </a:solidFill>
                    <a:latin typeface="Verdana"/>
                    <a:ea typeface="Verdana"/>
                    <a:cs typeface="Verdana"/>
                    <a:sym typeface="Verdana"/>
                  </a:defRPr>
                </a:lvl1pPr>
              </a:lstStyle>
              <a:p>
                <a:r>
                  <a:t>3</a:t>
                </a:r>
              </a:p>
            </p:txBody>
          </p:sp>
        </p:grpSp>
        <p:grpSp>
          <p:nvGrpSpPr>
            <p:cNvPr id="211" name="Google Shape;195;p9"/>
            <p:cNvGrpSpPr/>
            <p:nvPr/>
          </p:nvGrpSpPr>
          <p:grpSpPr>
            <a:xfrm>
              <a:off x="451070" y="855566"/>
              <a:ext cx="512832" cy="440384"/>
              <a:chOff x="0" y="0"/>
              <a:chExt cx="512830" cy="440382"/>
            </a:xfrm>
          </p:grpSpPr>
          <p:sp>
            <p:nvSpPr>
              <p:cNvPr id="209" name="Google Shape;196;p9"/>
              <p:cNvSpPr/>
              <p:nvPr/>
            </p:nvSpPr>
            <p:spPr>
              <a:xfrm rot="17340000" flipH="1">
                <a:off x="53763" y="63323"/>
                <a:ext cx="319070" cy="34131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8834"/>
                    </a:lnTo>
                    <a:cubicBezTo>
                      <a:pt x="0" y="3955"/>
                      <a:pt x="4231" y="0"/>
                      <a:pt x="9450" y="0"/>
                    </a:cubicBezTo>
                    <a:lnTo>
                      <a:pt x="16200" y="0"/>
                    </a:lnTo>
                    <a:lnTo>
                      <a:pt x="21600" y="890"/>
                    </a:lnTo>
                    <a:lnTo>
                      <a:pt x="16200" y="1779"/>
                    </a:lnTo>
                    <a:lnTo>
                      <a:pt x="9450" y="1779"/>
                    </a:lnTo>
                    <a:cubicBezTo>
                      <a:pt x="5282" y="1779"/>
                      <a:pt x="1903" y="4938"/>
                      <a:pt x="1903" y="8834"/>
                    </a:cubicBezTo>
                    <a:lnTo>
                      <a:pt x="1903" y="21600"/>
                    </a:lnTo>
                    <a:close/>
                  </a:path>
                </a:pathLst>
              </a:custGeom>
              <a:solidFill>
                <a:schemeClr val="accent3">
                  <a:lumOff val="44000"/>
                </a:schemeClr>
              </a:solidFill>
              <a:ln w="9525" cap="flat">
                <a:solidFill>
                  <a:srgbClr val="FF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210" name="Google Shape;197;p9"/>
              <p:cNvSpPr/>
              <p:nvPr/>
            </p:nvSpPr>
            <p:spPr>
              <a:xfrm rot="4380000">
                <a:off x="287122" y="3005"/>
                <a:ext cx="177790" cy="231775"/>
              </a:xfrm>
              <a:prstGeom prst="rect">
                <a:avLst/>
              </a:prstGeom>
              <a:solidFill>
                <a:srgbClr val="3399FF"/>
              </a:solidFill>
              <a:ln w="12700" cap="flat">
                <a:noFill/>
                <a:miter lim="4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sp>
          <p:nvSpPr>
            <p:cNvPr id="212" name="Google Shape;198;p9"/>
            <p:cNvSpPr/>
            <p:nvPr/>
          </p:nvSpPr>
          <p:spPr>
            <a:xfrm rot="2040000" flipH="1">
              <a:off x="3157538" y="1325276"/>
              <a:ext cx="327025" cy="33335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9271"/>
                  </a:lnTo>
                  <a:cubicBezTo>
                    <a:pt x="0" y="4151"/>
                    <a:pt x="4231" y="0"/>
                    <a:pt x="9450" y="0"/>
                  </a:cubicBezTo>
                  <a:lnTo>
                    <a:pt x="16200" y="0"/>
                  </a:lnTo>
                  <a:lnTo>
                    <a:pt x="21600" y="934"/>
                  </a:lnTo>
                  <a:lnTo>
                    <a:pt x="16200" y="1867"/>
                  </a:lnTo>
                  <a:lnTo>
                    <a:pt x="9450" y="1867"/>
                  </a:lnTo>
                  <a:cubicBezTo>
                    <a:pt x="5282" y="1867"/>
                    <a:pt x="1903" y="5182"/>
                    <a:pt x="1903" y="9271"/>
                  </a:cubicBezTo>
                  <a:lnTo>
                    <a:pt x="1903" y="21600"/>
                  </a:lnTo>
                  <a:close/>
                </a:path>
              </a:pathLst>
            </a:custGeom>
            <a:solidFill>
              <a:schemeClr val="accent3">
                <a:lumOff val="44000"/>
              </a:schemeClr>
            </a:solidFill>
            <a:ln w="9525" cap="flat">
              <a:solidFill>
                <a:srgbClr val="FF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213" name="Google Shape;199;p9"/>
            <p:cNvSpPr txBox="1"/>
            <p:nvPr/>
          </p:nvSpPr>
          <p:spPr>
            <a:xfrm>
              <a:off x="1197312" y="2219158"/>
              <a:ext cx="2094825" cy="31555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ctr">
              <a:spAutoFit/>
            </a:bodyPr>
            <a:lstStyle>
              <a:lvl1pPr algn="ctr">
                <a:defRPr sz="1600" i="1">
                  <a:solidFill>
                    <a:srgbClr val="FF0000"/>
                  </a:solidFill>
                </a:defRPr>
              </a:lvl1pPr>
            </a:lstStyle>
            <a:p>
              <a:r>
                <a:t>Limit not ‘in’ on 1st lap</a:t>
              </a:r>
            </a:p>
          </p:txBody>
        </p:sp>
      </p:grpSp>
      <p:sp>
        <p:nvSpPr>
          <p:cNvPr id="215" name="Google Shape;200;p9"/>
          <p:cNvSpPr txBox="1"/>
          <p:nvPr/>
        </p:nvSpPr>
        <p:spPr>
          <a:xfrm>
            <a:off x="411499" y="7454136"/>
            <a:ext cx="3315613" cy="2227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spAutoFit/>
          </a:bodyPr>
          <a:lstStyle>
            <a:lvl1pPr algn="ctr">
              <a:defRPr sz="2000">
                <a:solidFill>
                  <a:srgbClr val="FF0000"/>
                </a:solidFill>
                <a:latin typeface="Verdana"/>
                <a:ea typeface="Verdana"/>
                <a:cs typeface="Verdana"/>
                <a:sym typeface="Verdana"/>
              </a:defRPr>
            </a:lvl1pPr>
          </a:lstStyle>
          <a:p>
            <a:r>
              <a:t>Note that if wind is such that the beat would be close to Beach Green then, and the kite surfers are out, then consider use of the NW course!</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 name="Google Shape;206;p10"/>
          <p:cNvSpPr/>
          <p:nvPr/>
        </p:nvSpPr>
        <p:spPr>
          <a:xfrm>
            <a:off x="3832225" y="5689600"/>
            <a:ext cx="1168400" cy="996950"/>
          </a:xfrm>
          <a:prstGeom prst="rect">
            <a:avLst/>
          </a:prstGeom>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219" name="Google Shape;207;p10"/>
          <p:cNvSpPr txBox="1"/>
          <p:nvPr/>
        </p:nvSpPr>
        <p:spPr>
          <a:xfrm>
            <a:off x="3929400" y="5394325"/>
            <a:ext cx="1243926" cy="1579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lvl1pPr>
              <a:defRPr sz="9600" b="1">
                <a:latin typeface="Verdana"/>
                <a:ea typeface="Verdana"/>
                <a:cs typeface="Verdana"/>
                <a:sym typeface="Verdana"/>
              </a:defRPr>
            </a:lvl1pPr>
          </a:lstStyle>
          <a:p>
            <a:r>
              <a:t>L</a:t>
            </a:r>
          </a:p>
        </p:txBody>
      </p:sp>
      <p:sp>
        <p:nvSpPr>
          <p:cNvPr id="220" name="Google Shape;208;p10"/>
          <p:cNvSpPr txBox="1">
            <a:spLocks noGrp="1"/>
          </p:cNvSpPr>
          <p:nvPr>
            <p:ph type="ctrTitle"/>
          </p:nvPr>
        </p:nvSpPr>
        <p:spPr>
          <a:xfrm>
            <a:off x="457200" y="530225"/>
            <a:ext cx="6645275" cy="1693861"/>
          </a:xfrm>
          <a:prstGeom prst="rect">
            <a:avLst/>
          </a:prstGeom>
        </p:spPr>
        <p:txBody>
          <a:bodyPr/>
          <a:lstStyle/>
          <a:p>
            <a:r>
              <a:t>Start</a:t>
            </a:r>
            <a:br/>
            <a:r>
              <a:rPr sz="2800"/>
              <a:t>Boards displayed on West Balcony</a:t>
            </a:r>
          </a:p>
        </p:txBody>
      </p:sp>
      <p:pic>
        <p:nvPicPr>
          <p:cNvPr id="221" name="Google Shape;209;p10" descr="Google Shape;209;p10"/>
          <p:cNvPicPr>
            <a:picLocks noChangeAspect="1"/>
          </p:cNvPicPr>
          <p:nvPr/>
        </p:nvPicPr>
        <p:blipFill>
          <a:blip r:embed="rId2"/>
          <a:stretch>
            <a:fillRect/>
          </a:stretch>
        </p:blipFill>
        <p:spPr>
          <a:xfrm>
            <a:off x="4030662" y="6997700"/>
            <a:ext cx="2608263" cy="639763"/>
          </a:xfrm>
          <a:prstGeom prst="rect">
            <a:avLst/>
          </a:prstGeom>
          <a:ln w="12700">
            <a:miter lim="400000"/>
          </a:ln>
        </p:spPr>
      </p:pic>
      <p:sp>
        <p:nvSpPr>
          <p:cNvPr id="222" name="Google Shape;210;p10"/>
          <p:cNvSpPr/>
          <p:nvPr/>
        </p:nvSpPr>
        <p:spPr>
          <a:xfrm>
            <a:off x="2525711" y="2043111"/>
            <a:ext cx="1090613" cy="814388"/>
          </a:xfrm>
          <a:prstGeom prst="rect">
            <a:avLst/>
          </a:prstGeom>
          <a:solidFill>
            <a:srgbClr val="FF0000"/>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pic>
        <p:nvPicPr>
          <p:cNvPr id="223" name="Google Shape;211;p10" descr="Google Shape;211;p10"/>
          <p:cNvPicPr>
            <a:picLocks noChangeAspect="1"/>
          </p:cNvPicPr>
          <p:nvPr/>
        </p:nvPicPr>
        <p:blipFill>
          <a:blip r:embed="rId3"/>
          <a:stretch>
            <a:fillRect/>
          </a:stretch>
        </p:blipFill>
        <p:spPr>
          <a:xfrm>
            <a:off x="4286250" y="8453436"/>
            <a:ext cx="1671637" cy="1189038"/>
          </a:xfrm>
          <a:prstGeom prst="rect">
            <a:avLst/>
          </a:prstGeom>
          <a:ln w="12700">
            <a:miter lim="400000"/>
          </a:ln>
        </p:spPr>
      </p:pic>
      <p:grpSp>
        <p:nvGrpSpPr>
          <p:cNvPr id="226" name="Google Shape;212;p10"/>
          <p:cNvGrpSpPr/>
          <p:nvPr/>
        </p:nvGrpSpPr>
        <p:grpSpPr>
          <a:xfrm>
            <a:off x="2432050" y="2833686"/>
            <a:ext cx="1339514" cy="1579501"/>
            <a:chOff x="0" y="0"/>
            <a:chExt cx="1339513" cy="1579500"/>
          </a:xfrm>
        </p:grpSpPr>
        <p:sp>
          <p:nvSpPr>
            <p:cNvPr id="224" name="Google Shape;213;p10"/>
            <p:cNvSpPr/>
            <p:nvPr/>
          </p:nvSpPr>
          <p:spPr>
            <a:xfrm>
              <a:off x="0" y="295275"/>
              <a:ext cx="1166813" cy="995363"/>
            </a:xfrm>
            <a:prstGeom prst="rect">
              <a:avLst/>
            </a:prstGeom>
            <a:solidFill>
              <a:schemeClr val="accent3">
                <a:lumOff val="44000"/>
              </a:schemeClr>
            </a:solidFill>
            <a:ln w="9525" cap="flat">
              <a:solidFill>
                <a:srgbClr val="00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225" name="Google Shape;214;p10"/>
            <p:cNvSpPr txBox="1"/>
            <p:nvPr/>
          </p:nvSpPr>
          <p:spPr>
            <a:xfrm>
              <a:off x="97175" y="0"/>
              <a:ext cx="1242339" cy="15795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6799" tIns="46799" rIns="46799" bIns="46799" numCol="1" anchor="t">
              <a:spAutoFit/>
            </a:bodyPr>
            <a:lstStyle>
              <a:lvl1pPr>
                <a:defRPr sz="9600" b="1">
                  <a:latin typeface="Verdana"/>
                  <a:ea typeface="Verdana"/>
                  <a:cs typeface="Verdana"/>
                  <a:sym typeface="Verdana"/>
                </a:defRPr>
              </a:lvl1pPr>
            </a:lstStyle>
            <a:p>
              <a:r>
                <a:t>Z</a:t>
              </a:r>
            </a:p>
          </p:txBody>
        </p:sp>
      </p:grpSp>
      <p:sp>
        <p:nvSpPr>
          <p:cNvPr id="227" name="Google Shape;215;p10"/>
          <p:cNvSpPr/>
          <p:nvPr/>
        </p:nvSpPr>
        <p:spPr>
          <a:xfrm>
            <a:off x="5786437" y="2052636"/>
            <a:ext cx="1090613" cy="814388"/>
          </a:xfrm>
          <a:prstGeom prst="rect">
            <a:avLst/>
          </a:prstGeom>
          <a:solidFill>
            <a:srgbClr val="33CC33"/>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grpSp>
        <p:nvGrpSpPr>
          <p:cNvPr id="230" name="Google Shape;216;p10"/>
          <p:cNvGrpSpPr/>
          <p:nvPr/>
        </p:nvGrpSpPr>
        <p:grpSpPr>
          <a:xfrm>
            <a:off x="3860799" y="5705473"/>
            <a:ext cx="1120777" cy="950913"/>
            <a:chOff x="0" y="0"/>
            <a:chExt cx="1120775" cy="950912"/>
          </a:xfrm>
        </p:grpSpPr>
        <p:sp>
          <p:nvSpPr>
            <p:cNvPr id="228" name="Google Shape;217;p10"/>
            <p:cNvSpPr/>
            <p:nvPr/>
          </p:nvSpPr>
          <p:spPr>
            <a:xfrm flipV="1">
              <a:off x="6350" y="-1"/>
              <a:ext cx="1114426" cy="950914"/>
            </a:xfrm>
            <a:prstGeom prst="line">
              <a:avLst/>
            </a:prstGeom>
            <a:noFill/>
            <a:ln w="76300" cap="flat">
              <a:solidFill>
                <a:srgbClr val="FF0000"/>
              </a:solidFill>
              <a:prstDash val="solid"/>
              <a:miter lim="800000"/>
            </a:ln>
            <a:effectLst/>
          </p:spPr>
          <p:txBody>
            <a:bodyPr wrap="square" lIns="0" tIns="0" rIns="0" bIns="0" numCol="1" anchor="t">
              <a:noAutofit/>
            </a:bodyPr>
            <a:lstStyle/>
            <a:p>
              <a:endParaRPr/>
            </a:p>
          </p:txBody>
        </p:sp>
        <p:sp>
          <p:nvSpPr>
            <p:cNvPr id="229" name="Google Shape;218;p10"/>
            <p:cNvSpPr/>
            <p:nvPr/>
          </p:nvSpPr>
          <p:spPr>
            <a:xfrm>
              <a:off x="-1" y="3175"/>
              <a:ext cx="1114427" cy="947737"/>
            </a:xfrm>
            <a:prstGeom prst="line">
              <a:avLst/>
            </a:prstGeom>
            <a:noFill/>
            <a:ln w="76300" cap="flat">
              <a:solidFill>
                <a:srgbClr val="FF0000"/>
              </a:solidFill>
              <a:prstDash val="solid"/>
              <a:miter lim="800000"/>
            </a:ln>
            <a:effectLst/>
          </p:spPr>
          <p:txBody>
            <a:bodyPr wrap="square" lIns="0" tIns="0" rIns="0" bIns="0" numCol="1" anchor="t">
              <a:noAutofit/>
            </a:bodyPr>
            <a:lstStyle/>
            <a:p>
              <a:endParaRPr/>
            </a:p>
          </p:txBody>
        </p:sp>
      </p:grpSp>
      <p:sp>
        <p:nvSpPr>
          <p:cNvPr id="231" name="Google Shape;219;p10"/>
          <p:cNvSpPr/>
          <p:nvPr/>
        </p:nvSpPr>
        <p:spPr>
          <a:xfrm>
            <a:off x="3830637" y="4427537"/>
            <a:ext cx="1209676" cy="936626"/>
          </a:xfrm>
          <a:prstGeom prst="rect">
            <a:avLst/>
          </a:prstGeom>
          <a:solidFill>
            <a:schemeClr val="accent3">
              <a:lumOff val="44000"/>
            </a:schemeClr>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232" name="Google Shape;220;p10"/>
          <p:cNvSpPr txBox="1">
            <a:spLocks noGrp="1"/>
          </p:cNvSpPr>
          <p:nvPr>
            <p:ph type="subTitle" idx="1"/>
          </p:nvPr>
        </p:nvSpPr>
        <p:spPr>
          <a:xfrm>
            <a:off x="333375" y="2151061"/>
            <a:ext cx="6143625" cy="8578851"/>
          </a:xfrm>
          <a:prstGeom prst="rect">
            <a:avLst/>
          </a:prstGeom>
        </p:spPr>
        <p:txBody>
          <a:bodyPr/>
          <a:lstStyle/>
          <a:p>
            <a:pPr marL="341311" indent="-341311">
              <a:spcBef>
                <a:spcPts val="0"/>
              </a:spcBef>
              <a:buClr>
                <a:schemeClr val="accent2"/>
              </a:buClr>
              <a:buSzPts val="1800"/>
              <a:buFont typeface="Helvetica"/>
              <a:buChar char="❑"/>
              <a:defRPr sz="1800" b="0"/>
            </a:pPr>
            <a:r>
              <a:t>Marks to Port	         or Starboard</a:t>
            </a:r>
          </a:p>
          <a:p>
            <a:pPr marL="341311" indent="-341311">
              <a:spcBef>
                <a:spcPts val="400"/>
              </a:spcBef>
            </a:pPr>
            <a:endParaRPr sz="1800" b="0"/>
          </a:p>
          <a:p>
            <a:pPr marL="341311" indent="-341311">
              <a:spcBef>
                <a:spcPts val="400"/>
              </a:spcBef>
            </a:pPr>
            <a:endParaRPr sz="1800" b="0"/>
          </a:p>
          <a:p>
            <a:pPr marL="341311" indent="-341311">
              <a:spcBef>
                <a:spcPts val="400"/>
              </a:spcBef>
              <a:buClr>
                <a:schemeClr val="accent2"/>
              </a:buClr>
              <a:buSzPts val="1800"/>
              <a:buFont typeface="Helvetica"/>
              <a:buChar char="❑"/>
              <a:defRPr sz="1800" b="0"/>
            </a:pPr>
            <a:r>
              <a:t>Course Type</a:t>
            </a:r>
          </a:p>
          <a:p>
            <a:pPr marL="341311" indent="-341311">
              <a:spcBef>
                <a:spcPts val="400"/>
              </a:spcBef>
            </a:pPr>
            <a:endParaRPr sz="1800" b="0"/>
          </a:p>
          <a:p>
            <a:pPr marL="284162" lvl="1" indent="173037">
              <a:lnSpc>
                <a:spcPct val="104999"/>
              </a:lnSpc>
              <a:spcBef>
                <a:spcPts val="400"/>
              </a:spcBef>
              <a:defRPr sz="2000" b="0"/>
            </a:pPr>
            <a:endParaRPr sz="1600"/>
          </a:p>
          <a:p>
            <a:pPr marL="341311" indent="-341311">
              <a:spcBef>
                <a:spcPts val="400"/>
              </a:spcBef>
              <a:buClr>
                <a:schemeClr val="accent2"/>
              </a:buClr>
              <a:buSzPts val="1800"/>
              <a:buFont typeface="Helvetica"/>
              <a:buChar char="❑"/>
              <a:defRPr sz="1800" b="0"/>
            </a:pPr>
            <a:r>
              <a:t>Limit Mark</a:t>
            </a:r>
          </a:p>
          <a:p>
            <a:pPr marL="741362" lvl="1" indent="-284162">
              <a:lnSpc>
                <a:spcPct val="104999"/>
              </a:lnSpc>
              <a:spcBef>
                <a:spcPts val="400"/>
              </a:spcBef>
              <a:buClr>
                <a:schemeClr val="accent2"/>
              </a:buClr>
              <a:buSzPts val="1600"/>
              <a:buFont typeface="Verdana"/>
              <a:buChar char="–"/>
              <a:defRPr sz="1600" b="0"/>
            </a:pPr>
            <a:r>
              <a:t>is a mark of the course</a:t>
            </a:r>
            <a:endParaRPr sz="2000"/>
          </a:p>
          <a:p>
            <a:pPr marL="1143000" lvl="2" indent="-228600">
              <a:lnSpc>
                <a:spcPct val="104999"/>
              </a:lnSpc>
              <a:spcBef>
                <a:spcPts val="400"/>
              </a:spcBef>
              <a:buClr>
                <a:schemeClr val="accent2"/>
              </a:buClr>
              <a:buSzPts val="1600"/>
              <a:buFont typeface="Verdana"/>
              <a:buChar char="•"/>
              <a:defRPr sz="1600" b="0"/>
            </a:pPr>
            <a:r>
              <a:t>no board shown</a:t>
            </a:r>
            <a:endParaRPr sz="2000"/>
          </a:p>
          <a:p>
            <a:pPr marL="284162" lvl="1" indent="173037">
              <a:lnSpc>
                <a:spcPct val="104999"/>
              </a:lnSpc>
              <a:spcBef>
                <a:spcPts val="400"/>
              </a:spcBef>
              <a:defRPr sz="2000" b="0"/>
            </a:pPr>
            <a:endParaRPr sz="1600"/>
          </a:p>
          <a:p>
            <a:pPr marL="284162" lvl="1" indent="173037">
              <a:lnSpc>
                <a:spcPct val="104999"/>
              </a:lnSpc>
              <a:spcBef>
                <a:spcPts val="400"/>
              </a:spcBef>
              <a:defRPr sz="2000" b="0"/>
            </a:pPr>
            <a:endParaRPr sz="1600"/>
          </a:p>
          <a:p>
            <a:pPr marL="741362" lvl="1" indent="-284162">
              <a:lnSpc>
                <a:spcPct val="104999"/>
              </a:lnSpc>
              <a:spcBef>
                <a:spcPts val="400"/>
              </a:spcBef>
              <a:buClr>
                <a:schemeClr val="accent2"/>
              </a:buClr>
              <a:buSzPts val="1600"/>
              <a:buFont typeface="Verdana"/>
              <a:buChar char="–"/>
              <a:defRPr sz="1600" b="0"/>
            </a:pPr>
            <a:r>
              <a:t>is </a:t>
            </a:r>
            <a:r>
              <a:rPr b="1" i="1"/>
              <a:t>not </a:t>
            </a:r>
            <a:r>
              <a:t>a mark of the				course on the 1st lap</a:t>
            </a:r>
            <a:endParaRPr sz="2000"/>
          </a:p>
          <a:p>
            <a:pPr marL="284162" lvl="1" indent="173037">
              <a:lnSpc>
                <a:spcPct val="104999"/>
              </a:lnSpc>
              <a:spcBef>
                <a:spcPts val="400"/>
              </a:spcBef>
              <a:defRPr sz="2000" b="0"/>
            </a:pPr>
            <a:endParaRPr sz="1600"/>
          </a:p>
          <a:p>
            <a:pPr marL="341311" indent="-341311">
              <a:spcBef>
                <a:spcPts val="400"/>
              </a:spcBef>
              <a:buClr>
                <a:schemeClr val="accent2"/>
              </a:buClr>
              <a:buSzPts val="1800"/>
              <a:buFont typeface="Helvetica"/>
              <a:buChar char="❑"/>
              <a:defRPr sz="1800" b="0"/>
            </a:pPr>
            <a:r>
              <a:t>Postponement: </a:t>
            </a:r>
            <a:r>
              <a:rPr b="1"/>
              <a:t>AP</a:t>
            </a:r>
          </a:p>
          <a:p>
            <a:pPr marL="741362" lvl="1" indent="-284162">
              <a:lnSpc>
                <a:spcPct val="104999"/>
              </a:lnSpc>
              <a:spcBef>
                <a:spcPts val="400"/>
              </a:spcBef>
              <a:buClr>
                <a:schemeClr val="accent2"/>
              </a:buClr>
              <a:buSzPts val="1600"/>
              <a:buFont typeface="Verdana"/>
              <a:buChar char="–"/>
              <a:defRPr sz="1600" b="0"/>
            </a:pPr>
            <a:r>
              <a:t>2 hoots when shown</a:t>
            </a:r>
            <a:endParaRPr sz="2000"/>
          </a:p>
          <a:p>
            <a:pPr marL="741362" lvl="1" indent="-284162">
              <a:lnSpc>
                <a:spcPct val="104999"/>
              </a:lnSpc>
              <a:spcBef>
                <a:spcPts val="400"/>
              </a:spcBef>
              <a:buClr>
                <a:schemeClr val="accent2"/>
              </a:buClr>
              <a:buSzPts val="1600"/>
              <a:buFont typeface="Verdana"/>
              <a:buChar char="–"/>
              <a:defRPr sz="1600" b="0"/>
            </a:pPr>
            <a:r>
              <a:t>1 hoot when removed</a:t>
            </a:r>
            <a:endParaRPr sz="2000"/>
          </a:p>
          <a:p>
            <a:pPr marL="741362" lvl="1" indent="-284162">
              <a:lnSpc>
                <a:spcPct val="104999"/>
              </a:lnSpc>
              <a:spcBef>
                <a:spcPts val="400"/>
              </a:spcBef>
              <a:buClr>
                <a:schemeClr val="accent2"/>
              </a:buClr>
              <a:buSzPts val="1600"/>
              <a:buFont typeface="Verdana"/>
              <a:buChar char="–"/>
              <a:defRPr sz="1600" b="0"/>
            </a:pPr>
            <a:r>
              <a:t>warning signal 3 minutes later</a:t>
            </a:r>
            <a:endParaRPr sz="2000"/>
          </a:p>
          <a:p>
            <a:pPr marL="341311" indent="-341311">
              <a:spcBef>
                <a:spcPts val="400"/>
              </a:spcBef>
            </a:pPr>
            <a:endParaRPr sz="1800" b="0"/>
          </a:p>
          <a:p>
            <a:pPr marL="341311" indent="-341311">
              <a:spcBef>
                <a:spcPts val="400"/>
              </a:spcBef>
              <a:buClr>
                <a:schemeClr val="accent2"/>
              </a:buClr>
              <a:buSzPts val="1800"/>
              <a:buFont typeface="Helvetica"/>
              <a:buChar char="❑"/>
              <a:defRPr sz="1800" b="0"/>
            </a:pPr>
            <a:r>
              <a:t>Change of Course: ‘</a:t>
            </a:r>
            <a:r>
              <a:rPr b="1"/>
              <a:t>A</a:t>
            </a:r>
            <a:r>
              <a:t>’</a:t>
            </a:r>
          </a:p>
          <a:p>
            <a:pPr marL="741362" lvl="1" indent="-284162">
              <a:lnSpc>
                <a:spcPct val="104999"/>
              </a:lnSpc>
              <a:spcBef>
                <a:spcPts val="400"/>
              </a:spcBef>
              <a:buClr>
                <a:schemeClr val="accent2"/>
              </a:buClr>
              <a:buSzPts val="1600"/>
              <a:buFont typeface="Verdana"/>
              <a:buChar char="–"/>
              <a:defRPr sz="1600" b="0"/>
            </a:pPr>
            <a:r>
              <a:t>4 hoots when displayed</a:t>
            </a:r>
          </a:p>
        </p:txBody>
      </p:sp>
      <p:sp>
        <p:nvSpPr>
          <p:cNvPr id="233" name="Google Shape;221;p10"/>
          <p:cNvSpPr txBox="1"/>
          <p:nvPr/>
        </p:nvSpPr>
        <p:spPr>
          <a:xfrm>
            <a:off x="5548862" y="3325812"/>
            <a:ext cx="1811826" cy="38619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4999" tIns="44999" rIns="44999" bIns="44999">
            <a:spAutoFit/>
          </a:bodyPr>
          <a:lstStyle>
            <a:lvl1pPr>
              <a:defRPr sz="2400">
                <a:latin typeface="Comic Sans MS"/>
                <a:ea typeface="Comic Sans MS"/>
                <a:cs typeface="Comic Sans MS"/>
                <a:sym typeface="Comic Sans MS"/>
              </a:defRPr>
            </a:lvl1pPr>
          </a:lstStyle>
          <a:p>
            <a:r>
              <a:t>Do make sure all necessary boards are out on the balcony, hooked on and ready to use...</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 name="Google Shape;227;p11"/>
          <p:cNvSpPr txBox="1">
            <a:spLocks noGrp="1"/>
          </p:cNvSpPr>
          <p:nvPr>
            <p:ph type="ctrTitle"/>
          </p:nvPr>
        </p:nvSpPr>
        <p:spPr>
          <a:xfrm>
            <a:off x="457200" y="531812"/>
            <a:ext cx="6645275" cy="1693862"/>
          </a:xfrm>
          <a:prstGeom prst="rect">
            <a:avLst/>
          </a:prstGeom>
        </p:spPr>
        <p:txBody>
          <a:bodyPr/>
          <a:lstStyle/>
          <a:p>
            <a:r>
              <a:t>Start</a:t>
            </a:r>
            <a:br/>
            <a:r>
              <a:rPr sz="2800"/>
              <a:t>Boards displayed on East Balcony</a:t>
            </a:r>
          </a:p>
        </p:txBody>
      </p:sp>
      <p:sp>
        <p:nvSpPr>
          <p:cNvPr id="237" name="Google Shape;228;p11"/>
          <p:cNvSpPr txBox="1"/>
          <p:nvPr/>
        </p:nvSpPr>
        <p:spPr>
          <a:xfrm>
            <a:off x="287675" y="2093911"/>
            <a:ext cx="1842412" cy="53006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spAutoFit/>
          </a:bodyPr>
          <a:lstStyle/>
          <a:p>
            <a:pPr marL="341311" indent="-339723" algn="ctr">
              <a:lnSpc>
                <a:spcPct val="120000"/>
              </a:lnSpc>
              <a:defRPr sz="2000">
                <a:latin typeface="Verdana"/>
                <a:ea typeface="Verdana"/>
                <a:cs typeface="Verdana"/>
                <a:sym typeface="Verdana"/>
              </a:defRPr>
            </a:pPr>
            <a:r>
              <a:t>TIME</a:t>
            </a:r>
          </a:p>
          <a:p>
            <a:pPr marL="341311" indent="-339723" algn="ctr">
              <a:lnSpc>
                <a:spcPct val="120000"/>
              </a:lnSpc>
              <a:spcBef>
                <a:spcPts val="500"/>
              </a:spcBef>
              <a:defRPr>
                <a:latin typeface="Verdana"/>
                <a:ea typeface="Verdana"/>
                <a:cs typeface="Verdana"/>
                <a:sym typeface="Verdana"/>
              </a:defRPr>
            </a:pPr>
            <a:r>
              <a:t>‘F’ = start time</a:t>
            </a:r>
          </a:p>
          <a:p>
            <a:pPr marL="341311" indent="-339723" algn="ctr">
              <a:lnSpc>
                <a:spcPct val="120000"/>
              </a:lnSpc>
              <a:spcBef>
                <a:spcPts val="500"/>
              </a:spcBef>
            </a:pPr>
            <a:endParaRPr sz="2000">
              <a:latin typeface="Verdana"/>
              <a:ea typeface="Verdana"/>
              <a:cs typeface="Verdana"/>
              <a:sym typeface="Verdana"/>
            </a:endParaRPr>
          </a:p>
          <a:p>
            <a:pPr marL="341311" indent="-339723" algn="ctr">
              <a:lnSpc>
                <a:spcPct val="120000"/>
              </a:lnSpc>
              <a:spcBef>
                <a:spcPts val="500"/>
              </a:spcBef>
              <a:defRPr sz="2000">
                <a:latin typeface="Verdana"/>
                <a:ea typeface="Verdana"/>
                <a:cs typeface="Verdana"/>
                <a:sym typeface="Verdana"/>
              </a:defRPr>
            </a:pPr>
            <a:r>
              <a:t>F-6min</a:t>
            </a:r>
          </a:p>
          <a:p>
            <a:pPr marL="341311" indent="-339723" algn="ctr">
              <a:lnSpc>
                <a:spcPct val="120000"/>
              </a:lnSpc>
              <a:spcBef>
                <a:spcPts val="500"/>
              </a:spcBef>
            </a:pPr>
            <a:endParaRPr sz="2000">
              <a:latin typeface="Verdana"/>
              <a:ea typeface="Verdana"/>
              <a:cs typeface="Verdana"/>
              <a:sym typeface="Verdana"/>
            </a:endParaRPr>
          </a:p>
          <a:p>
            <a:pPr marL="341311" indent="-339723" algn="ctr">
              <a:lnSpc>
                <a:spcPct val="120000"/>
              </a:lnSpc>
              <a:spcBef>
                <a:spcPts val="500"/>
              </a:spcBef>
            </a:pPr>
            <a:endParaRPr sz="2000">
              <a:latin typeface="Verdana"/>
              <a:ea typeface="Verdana"/>
              <a:cs typeface="Verdana"/>
              <a:sym typeface="Verdana"/>
            </a:endParaRPr>
          </a:p>
          <a:p>
            <a:pPr marL="341311" indent="-339723" algn="ctr">
              <a:lnSpc>
                <a:spcPct val="120000"/>
              </a:lnSpc>
              <a:spcBef>
                <a:spcPts val="500"/>
              </a:spcBef>
              <a:defRPr sz="2000">
                <a:latin typeface="Verdana"/>
                <a:ea typeface="Verdana"/>
                <a:cs typeface="Verdana"/>
                <a:sym typeface="Verdana"/>
              </a:defRPr>
            </a:pPr>
            <a:r>
              <a:t>F-3min</a:t>
            </a:r>
          </a:p>
          <a:p>
            <a:pPr marL="341311" indent="-339723" algn="ctr">
              <a:lnSpc>
                <a:spcPct val="120000"/>
              </a:lnSpc>
              <a:spcBef>
                <a:spcPts val="500"/>
              </a:spcBef>
            </a:pPr>
            <a:endParaRPr sz="2000">
              <a:latin typeface="Verdana"/>
              <a:ea typeface="Verdana"/>
              <a:cs typeface="Verdana"/>
              <a:sym typeface="Verdana"/>
            </a:endParaRPr>
          </a:p>
          <a:p>
            <a:pPr marL="341311" indent="-339723" algn="ctr">
              <a:lnSpc>
                <a:spcPct val="120000"/>
              </a:lnSpc>
              <a:spcBef>
                <a:spcPts val="500"/>
              </a:spcBef>
            </a:pPr>
            <a:endParaRPr>
              <a:latin typeface="Verdana"/>
              <a:ea typeface="Verdana"/>
              <a:cs typeface="Verdana"/>
              <a:sym typeface="Verdana"/>
            </a:endParaRPr>
          </a:p>
          <a:p>
            <a:pPr marL="341311" indent="-339723" algn="ctr">
              <a:lnSpc>
                <a:spcPct val="120000"/>
              </a:lnSpc>
              <a:spcBef>
                <a:spcPts val="500"/>
              </a:spcBef>
              <a:defRPr sz="2000">
                <a:latin typeface="Verdana"/>
                <a:ea typeface="Verdana"/>
                <a:cs typeface="Verdana"/>
                <a:sym typeface="Verdana"/>
              </a:defRPr>
            </a:pPr>
            <a:r>
              <a:t>F</a:t>
            </a:r>
          </a:p>
          <a:p>
            <a:pPr marL="341311" indent="-339723" algn="ctr">
              <a:lnSpc>
                <a:spcPct val="120000"/>
              </a:lnSpc>
              <a:spcBef>
                <a:spcPts val="500"/>
              </a:spcBef>
              <a:defRPr>
                <a:latin typeface="Verdana"/>
                <a:ea typeface="Verdana"/>
                <a:cs typeface="Verdana"/>
                <a:sym typeface="Verdana"/>
              </a:defRPr>
            </a:pPr>
            <a:r>
              <a:t>Start</a:t>
            </a:r>
          </a:p>
          <a:p>
            <a:pPr marL="341311" indent="-339723" algn="ctr">
              <a:lnSpc>
                <a:spcPct val="120000"/>
              </a:lnSpc>
              <a:spcBef>
                <a:spcPts val="500"/>
              </a:spcBef>
            </a:pPr>
            <a:endParaRPr>
              <a:latin typeface="Verdana"/>
              <a:ea typeface="Verdana"/>
              <a:cs typeface="Verdana"/>
              <a:sym typeface="Verdana"/>
            </a:endParaRPr>
          </a:p>
          <a:p>
            <a:pPr marL="341311" indent="-339723" algn="ctr">
              <a:lnSpc>
                <a:spcPct val="120000"/>
              </a:lnSpc>
              <a:spcBef>
                <a:spcPts val="500"/>
              </a:spcBef>
            </a:pPr>
            <a:endParaRPr sz="1200">
              <a:latin typeface="Verdana"/>
              <a:ea typeface="Verdana"/>
              <a:cs typeface="Verdana"/>
              <a:sym typeface="Verdana"/>
            </a:endParaRPr>
          </a:p>
        </p:txBody>
      </p:sp>
      <p:sp>
        <p:nvSpPr>
          <p:cNvPr id="238" name="Google Shape;233;p11"/>
          <p:cNvSpPr/>
          <p:nvPr/>
        </p:nvSpPr>
        <p:spPr>
          <a:xfrm>
            <a:off x="5945187" y="3495675"/>
            <a:ext cx="930276" cy="615950"/>
          </a:xfrm>
          <a:prstGeom prst="rect">
            <a:avLst/>
          </a:prstGeom>
          <a:solidFill>
            <a:schemeClr val="accent3">
              <a:lumOff val="44000"/>
            </a:schemeClr>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239" name="Google Shape;234;p11"/>
          <p:cNvSpPr/>
          <p:nvPr/>
        </p:nvSpPr>
        <p:spPr>
          <a:xfrm>
            <a:off x="5008562" y="3498850"/>
            <a:ext cx="930276" cy="615950"/>
          </a:xfrm>
          <a:prstGeom prst="rect">
            <a:avLst/>
          </a:prstGeom>
          <a:solidFill>
            <a:schemeClr val="accent3">
              <a:lumOff val="44000"/>
            </a:schemeClr>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240" name="Google Shape;235;p11"/>
          <p:cNvSpPr/>
          <p:nvPr/>
        </p:nvSpPr>
        <p:spPr>
          <a:xfrm>
            <a:off x="4084637" y="3494087"/>
            <a:ext cx="930276" cy="615951"/>
          </a:xfrm>
          <a:prstGeom prst="rect">
            <a:avLst/>
          </a:prstGeom>
          <a:solidFill>
            <a:schemeClr val="accent3">
              <a:lumOff val="44000"/>
            </a:schemeClr>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241" name="Google Shape;237;p11"/>
          <p:cNvSpPr/>
          <p:nvPr/>
        </p:nvSpPr>
        <p:spPr>
          <a:xfrm>
            <a:off x="5043487" y="4797425"/>
            <a:ext cx="957263" cy="630238"/>
          </a:xfrm>
          <a:prstGeom prst="rect">
            <a:avLst/>
          </a:prstGeom>
          <a:solidFill>
            <a:schemeClr val="accent3">
              <a:lumOff val="44000"/>
            </a:schemeClr>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242" name="Google Shape;239;p11"/>
          <p:cNvSpPr/>
          <p:nvPr/>
        </p:nvSpPr>
        <p:spPr>
          <a:xfrm>
            <a:off x="4105275" y="4794250"/>
            <a:ext cx="930275" cy="615950"/>
          </a:xfrm>
          <a:prstGeom prst="rect">
            <a:avLst/>
          </a:prstGeom>
          <a:solidFill>
            <a:schemeClr val="accent3">
              <a:lumOff val="44000"/>
            </a:schemeClr>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243" name="Google Shape;240;p11"/>
          <p:cNvSpPr/>
          <p:nvPr/>
        </p:nvSpPr>
        <p:spPr>
          <a:xfrm>
            <a:off x="4103687" y="6086475"/>
            <a:ext cx="930276" cy="649288"/>
          </a:xfrm>
          <a:prstGeom prst="rect">
            <a:avLst/>
          </a:prstGeom>
          <a:solidFill>
            <a:schemeClr val="accent3">
              <a:lumOff val="44000"/>
            </a:schemeClr>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244" name="Google Shape;248;p11"/>
          <p:cNvSpPr/>
          <p:nvPr/>
        </p:nvSpPr>
        <p:spPr>
          <a:xfrm>
            <a:off x="3140075" y="6080125"/>
            <a:ext cx="963613" cy="649288"/>
          </a:xfrm>
          <a:prstGeom prst="rect">
            <a:avLst/>
          </a:prstGeom>
          <a:solidFill>
            <a:schemeClr val="accent3">
              <a:lumOff val="44000"/>
            </a:schemeClr>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245" name="Google Shape;249;p11"/>
          <p:cNvSpPr/>
          <p:nvPr/>
        </p:nvSpPr>
        <p:spPr>
          <a:xfrm>
            <a:off x="5046661" y="6092825"/>
            <a:ext cx="930276" cy="630238"/>
          </a:xfrm>
          <a:prstGeom prst="rect">
            <a:avLst/>
          </a:prstGeom>
          <a:solidFill>
            <a:schemeClr val="accent3">
              <a:lumOff val="44000"/>
            </a:schemeClr>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grpSp>
        <p:nvGrpSpPr>
          <p:cNvPr id="248" name="Google Shape;250;p11"/>
          <p:cNvGrpSpPr/>
          <p:nvPr/>
        </p:nvGrpSpPr>
        <p:grpSpPr>
          <a:xfrm>
            <a:off x="2195511" y="4792662"/>
            <a:ext cx="957263" cy="622301"/>
            <a:chOff x="0" y="0"/>
            <a:chExt cx="957262" cy="622300"/>
          </a:xfrm>
        </p:grpSpPr>
        <p:sp>
          <p:nvSpPr>
            <p:cNvPr id="246" name="Google Shape;251;p11"/>
            <p:cNvSpPr/>
            <p:nvPr/>
          </p:nvSpPr>
          <p:spPr>
            <a:xfrm>
              <a:off x="-1" y="0"/>
              <a:ext cx="957264" cy="622300"/>
            </a:xfrm>
            <a:prstGeom prst="rect">
              <a:avLst/>
            </a:prstGeom>
            <a:solidFill>
              <a:srgbClr val="000080"/>
            </a:solidFill>
            <a:ln w="20500" cap="flat">
              <a:solidFill>
                <a:srgbClr val="00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sp>
          <p:nvSpPr>
            <p:cNvPr id="247" name="Google Shape;252;p11"/>
            <p:cNvSpPr/>
            <p:nvPr/>
          </p:nvSpPr>
          <p:spPr>
            <a:xfrm>
              <a:off x="255587" y="190499"/>
              <a:ext cx="446088" cy="246064"/>
            </a:xfrm>
            <a:prstGeom prst="rect">
              <a:avLst/>
            </a:prstGeom>
            <a:solidFill>
              <a:schemeClr val="accent3">
                <a:lumOff val="44000"/>
              </a:schemeClr>
            </a:solidFill>
            <a:ln w="20500" cap="flat">
              <a:solidFill>
                <a:srgbClr val="000000"/>
              </a:solidFill>
              <a:prstDash val="solid"/>
              <a:miter lim="800000"/>
            </a:ln>
            <a:effectLst/>
          </p:spPr>
          <p:txBody>
            <a:bodyPr wrap="square" lIns="0" tIns="0" rIns="0" bIns="0" numCol="1" anchor="ctr">
              <a:noAutofit/>
            </a:bodyPr>
            <a:lstStyle/>
            <a:p>
              <a:pPr>
                <a:defRPr sz="2400">
                  <a:latin typeface="Times New Roman"/>
                  <a:ea typeface="Times New Roman"/>
                  <a:cs typeface="Times New Roman"/>
                  <a:sym typeface="Times New Roman"/>
                </a:defRPr>
              </a:pPr>
              <a:endParaRPr/>
            </a:p>
          </p:txBody>
        </p:sp>
      </p:grpSp>
      <p:pic>
        <p:nvPicPr>
          <p:cNvPr id="249" name="Google Shape;253;p11" descr="Google Shape;253;p11"/>
          <p:cNvPicPr>
            <a:picLocks noChangeAspect="1"/>
          </p:cNvPicPr>
          <p:nvPr/>
        </p:nvPicPr>
        <p:blipFill>
          <a:blip r:embed="rId2"/>
          <a:stretch>
            <a:fillRect/>
          </a:stretch>
        </p:blipFill>
        <p:spPr>
          <a:xfrm>
            <a:off x="3136900" y="3479800"/>
            <a:ext cx="969963" cy="649288"/>
          </a:xfrm>
          <a:prstGeom prst="rect">
            <a:avLst/>
          </a:prstGeom>
          <a:ln w="12700">
            <a:miter lim="400000"/>
          </a:ln>
        </p:spPr>
      </p:pic>
      <p:sp>
        <p:nvSpPr>
          <p:cNvPr id="250" name="Google Shape;255;p11"/>
          <p:cNvSpPr/>
          <p:nvPr/>
        </p:nvSpPr>
        <p:spPr>
          <a:xfrm>
            <a:off x="2220911" y="3489325"/>
            <a:ext cx="930276" cy="615950"/>
          </a:xfrm>
          <a:prstGeom prst="rect">
            <a:avLst/>
          </a:prstGeom>
          <a:solidFill>
            <a:schemeClr val="accent3">
              <a:lumOff val="44000"/>
            </a:schemeClr>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251" name="Google Shape;256;p11"/>
          <p:cNvSpPr/>
          <p:nvPr/>
        </p:nvSpPr>
        <p:spPr>
          <a:xfrm>
            <a:off x="5972175" y="6086475"/>
            <a:ext cx="930275" cy="630238"/>
          </a:xfrm>
          <a:prstGeom prst="rect">
            <a:avLst/>
          </a:prstGeom>
          <a:solidFill>
            <a:schemeClr val="accent3">
              <a:lumOff val="44000"/>
            </a:schemeClr>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252" name="Google Shape;257;p11"/>
          <p:cNvSpPr/>
          <p:nvPr/>
        </p:nvSpPr>
        <p:spPr>
          <a:xfrm>
            <a:off x="5973762" y="4799011"/>
            <a:ext cx="942976" cy="620713"/>
          </a:xfrm>
          <a:prstGeom prst="rect">
            <a:avLst/>
          </a:prstGeom>
          <a:solidFill>
            <a:schemeClr val="accent3">
              <a:lumOff val="44000"/>
            </a:schemeClr>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253" name="Google Shape;258;p11"/>
          <p:cNvSpPr/>
          <p:nvPr/>
        </p:nvSpPr>
        <p:spPr>
          <a:xfrm>
            <a:off x="2217736" y="6107111"/>
            <a:ext cx="930276" cy="617538"/>
          </a:xfrm>
          <a:prstGeom prst="rect">
            <a:avLst/>
          </a:prstGeom>
          <a:solidFill>
            <a:schemeClr val="accent3">
              <a:lumOff val="44000"/>
            </a:schemeClr>
          </a:solidFill>
          <a:ln>
            <a:solidFill>
              <a:srgbClr val="000000"/>
            </a:solidFill>
            <a:miter/>
          </a:ln>
        </p:spPr>
        <p:txBody>
          <a:bodyPr lIns="0" tIns="0" rIns="0" bIns="0" anchor="ctr"/>
          <a:lstStyle/>
          <a:p>
            <a:pPr>
              <a:defRPr sz="2400">
                <a:latin typeface="Times New Roman"/>
                <a:ea typeface="Times New Roman"/>
                <a:cs typeface="Times New Roman"/>
                <a:sym typeface="Times New Roman"/>
              </a:defRPr>
            </a:pPr>
            <a:endParaRPr/>
          </a:p>
        </p:txBody>
      </p:sp>
      <p:sp>
        <p:nvSpPr>
          <p:cNvPr id="254" name="Google Shape;259;p11"/>
          <p:cNvSpPr txBox="1"/>
          <p:nvPr/>
        </p:nvSpPr>
        <p:spPr>
          <a:xfrm>
            <a:off x="462300" y="7389842"/>
            <a:ext cx="6906536" cy="1541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9" tIns="46799" rIns="46799" bIns="46799" anchor="ctr">
            <a:spAutoFit/>
          </a:bodyPr>
          <a:lstStyle/>
          <a:p>
            <a:pPr algn="ctr">
              <a:defRPr sz="2200">
                <a:solidFill>
                  <a:srgbClr val="FF0000"/>
                </a:solidFill>
                <a:latin typeface="Verdana"/>
                <a:ea typeface="Verdana"/>
                <a:cs typeface="Verdana"/>
                <a:sym typeface="Verdana"/>
              </a:defRPr>
            </a:pPr>
            <a:r>
              <a:t>Make sure all boards are ready to use, including postpone and both recall boards!</a:t>
            </a:r>
            <a:br/>
            <a:r>
              <a:rPr sz="1800"/>
              <a:t>*</a:t>
            </a:r>
            <a:r>
              <a:rPr sz="1600"/>
              <a:t>Top tip: write boat numbers down on the results sheet in the order that they complete the first lap: also include all who retired after 3 minutes before their start.</a:t>
            </a:r>
          </a:p>
        </p:txBody>
      </p:sp>
      <p:pic>
        <p:nvPicPr>
          <p:cNvPr id="256" name="Google Shape;253;p11" descr="Google Shape;253;p11"/>
          <p:cNvPicPr>
            <a:picLocks noChangeAspect="1"/>
          </p:cNvPicPr>
          <p:nvPr/>
        </p:nvPicPr>
        <p:blipFill>
          <a:blip r:embed="rId2"/>
          <a:stretch>
            <a:fillRect/>
          </a:stretch>
        </p:blipFill>
        <p:spPr>
          <a:xfrm>
            <a:off x="3149600" y="4775200"/>
            <a:ext cx="969963" cy="649288"/>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 name="Google Shape;266;p12"/>
          <p:cNvSpPr txBox="1">
            <a:spLocks noGrp="1"/>
          </p:cNvSpPr>
          <p:nvPr>
            <p:ph type="subTitle" idx="1"/>
          </p:nvPr>
        </p:nvSpPr>
        <p:spPr>
          <a:xfrm>
            <a:off x="538162" y="1897061"/>
            <a:ext cx="6502401" cy="7696201"/>
          </a:xfrm>
          <a:prstGeom prst="rect">
            <a:avLst/>
          </a:prstGeom>
        </p:spPr>
        <p:txBody>
          <a:bodyPr/>
          <a:lstStyle/>
          <a:p>
            <a:pPr marL="341311" indent="-341311">
              <a:spcBef>
                <a:spcPts val="0"/>
              </a:spcBef>
              <a:buClr>
                <a:schemeClr val="accent2"/>
              </a:buClr>
              <a:buSzPts val="1800"/>
              <a:buFont typeface="Helvetica"/>
              <a:buChar char="❑"/>
              <a:defRPr sz="1800" b="0"/>
            </a:pPr>
            <a:endParaRPr lang="en-US" dirty="0"/>
          </a:p>
          <a:p>
            <a:pPr marL="341311" indent="-341311">
              <a:spcBef>
                <a:spcPts val="0"/>
              </a:spcBef>
              <a:buClr>
                <a:schemeClr val="accent2"/>
              </a:buClr>
              <a:buSzPts val="1800"/>
              <a:buFont typeface="Helvetica"/>
              <a:buChar char="❑"/>
              <a:defRPr sz="1800" b="0"/>
            </a:pPr>
            <a:endParaRPr lang="en-GB" dirty="0"/>
          </a:p>
          <a:p>
            <a:pPr marL="341311" indent="-341311">
              <a:spcBef>
                <a:spcPts val="0"/>
              </a:spcBef>
              <a:buClr>
                <a:schemeClr val="accent2"/>
              </a:buClr>
              <a:buSzPts val="1800"/>
              <a:buFont typeface="Helvetica"/>
              <a:buChar char="❑"/>
              <a:defRPr sz="1800" b="0"/>
            </a:pPr>
            <a:endParaRPr lang="en-GB" dirty="0"/>
          </a:p>
          <a:p>
            <a:pPr marL="341311" indent="-341311">
              <a:spcBef>
                <a:spcPts val="0"/>
              </a:spcBef>
              <a:buClr>
                <a:schemeClr val="accent2"/>
              </a:buClr>
              <a:buSzPts val="1800"/>
              <a:buFont typeface="Helvetica"/>
              <a:buChar char="❑"/>
              <a:defRPr sz="1800" b="0"/>
            </a:pPr>
            <a:r>
              <a:rPr dirty="0"/>
              <a:t>General recall   </a:t>
            </a:r>
            <a:endParaRPr lang="en-US" dirty="0"/>
          </a:p>
          <a:p>
            <a:pPr marL="0">
              <a:spcBef>
                <a:spcPts val="0"/>
              </a:spcBef>
              <a:buClr>
                <a:schemeClr val="accent2"/>
              </a:buClr>
              <a:buSzPts val="1800"/>
              <a:defRPr sz="1800" b="0"/>
            </a:pPr>
            <a:r>
              <a:rPr dirty="0"/>
              <a:t>                      </a:t>
            </a:r>
          </a:p>
          <a:p>
            <a:pPr marL="741362" lvl="1" indent="-284162">
              <a:lnSpc>
                <a:spcPct val="104999"/>
              </a:lnSpc>
              <a:spcBef>
                <a:spcPts val="400"/>
              </a:spcBef>
              <a:buClr>
                <a:schemeClr val="accent2"/>
              </a:buClr>
              <a:buSzPts val="1600"/>
              <a:buFont typeface="Verdana"/>
              <a:buChar char="–"/>
              <a:defRPr sz="1600" b="0"/>
            </a:pPr>
            <a:r>
              <a:rPr dirty="0"/>
              <a:t>2 hoots when shown </a:t>
            </a:r>
            <a:endParaRPr sz="2000" dirty="0"/>
          </a:p>
          <a:p>
            <a:pPr marL="1600200" lvl="3" indent="-228600">
              <a:lnSpc>
                <a:spcPct val="104999"/>
              </a:lnSpc>
              <a:spcBef>
                <a:spcPts val="400"/>
              </a:spcBef>
              <a:buClr>
                <a:schemeClr val="accent2"/>
              </a:buClr>
              <a:buSzPts val="1600"/>
              <a:buFont typeface="Verdana"/>
              <a:buChar char="–"/>
              <a:defRPr sz="1600" b="0"/>
            </a:pPr>
            <a:r>
              <a:rPr dirty="0"/>
              <a:t>there are no other starts, so withdrawn recall, warning and preparatory signals 2 minutes after recalled start</a:t>
            </a:r>
          </a:p>
          <a:p>
            <a:pPr marL="1600200" lvl="3" indent="-228600">
              <a:lnSpc>
                <a:spcPct val="104999"/>
              </a:lnSpc>
              <a:spcBef>
                <a:spcPts val="400"/>
              </a:spcBef>
              <a:buClr>
                <a:schemeClr val="accent2"/>
              </a:buClr>
              <a:buSzPts val="1600"/>
              <a:buFont typeface="Verdana"/>
              <a:buChar char="–"/>
              <a:defRPr sz="1600" b="0"/>
            </a:pPr>
            <a:r>
              <a:rPr dirty="0"/>
              <a:t>• wait 1 minute</a:t>
            </a:r>
          </a:p>
          <a:p>
            <a:pPr marL="1600200" lvl="3" indent="-228600">
              <a:lnSpc>
                <a:spcPct val="104999"/>
              </a:lnSpc>
              <a:spcBef>
                <a:spcPts val="400"/>
              </a:spcBef>
              <a:buClr>
                <a:schemeClr val="accent2"/>
              </a:buClr>
              <a:buSzPts val="1600"/>
              <a:buFont typeface="Verdana"/>
              <a:buChar char="–"/>
              <a:defRPr sz="1600" b="0"/>
            </a:pPr>
            <a:r>
              <a:rPr dirty="0"/>
              <a:t>• hoot once and display warning and preparatory</a:t>
            </a:r>
          </a:p>
          <a:p>
            <a:pPr marL="1600200" lvl="3" indent="-228600">
              <a:lnSpc>
                <a:spcPct val="104999"/>
              </a:lnSpc>
              <a:spcBef>
                <a:spcPts val="400"/>
              </a:spcBef>
              <a:buClr>
                <a:schemeClr val="accent2"/>
              </a:buClr>
              <a:buSzPts val="1600"/>
              <a:buFont typeface="Verdana"/>
              <a:buChar char="–"/>
              <a:defRPr sz="1600" b="0"/>
            </a:pPr>
            <a:r>
              <a:rPr dirty="0"/>
              <a:t>signals together</a:t>
            </a:r>
          </a:p>
          <a:p>
            <a:pPr marL="1600200" lvl="3" indent="-228600">
              <a:lnSpc>
                <a:spcPct val="104999"/>
              </a:lnSpc>
              <a:spcBef>
                <a:spcPts val="400"/>
              </a:spcBef>
              <a:buClr>
                <a:schemeClr val="accent2"/>
              </a:buClr>
              <a:buSzPts val="1600"/>
              <a:buFont typeface="Verdana"/>
              <a:buChar char="–"/>
              <a:defRPr sz="1600" b="0"/>
            </a:pPr>
            <a:r>
              <a:rPr dirty="0"/>
              <a:t>– 3 minutes to go to the start</a:t>
            </a:r>
            <a:endParaRPr sz="2000" dirty="0"/>
          </a:p>
          <a:p>
            <a:pPr marL="341311" indent="-341311">
              <a:spcBef>
                <a:spcPts val="400"/>
              </a:spcBef>
            </a:pPr>
            <a:r>
              <a:rPr sz="2000" b="0" dirty="0"/>
              <a:t> </a:t>
            </a:r>
            <a:endParaRPr sz="1800" b="0" dirty="0"/>
          </a:p>
          <a:p>
            <a:pPr marL="341311" indent="-341311">
              <a:spcBef>
                <a:spcPts val="400"/>
              </a:spcBef>
            </a:pPr>
            <a:endParaRPr sz="1800" b="0" dirty="0"/>
          </a:p>
          <a:p>
            <a:pPr marL="341311" indent="-341311">
              <a:spcBef>
                <a:spcPts val="400"/>
              </a:spcBef>
              <a:buClr>
                <a:schemeClr val="accent2"/>
              </a:buClr>
              <a:buSzPts val="1800"/>
              <a:buFont typeface="Helvetica"/>
              <a:buChar char="❑"/>
              <a:defRPr sz="1800" b="0"/>
            </a:pPr>
            <a:r>
              <a:rPr dirty="0"/>
              <a:t>Individual recall</a:t>
            </a:r>
            <a:endParaRPr lang="en-US" dirty="0"/>
          </a:p>
          <a:p>
            <a:pPr marL="0">
              <a:spcBef>
                <a:spcPts val="400"/>
              </a:spcBef>
              <a:buClr>
                <a:schemeClr val="accent2"/>
              </a:buClr>
              <a:buSzPts val="1800"/>
              <a:defRPr sz="1800" b="0"/>
            </a:pPr>
            <a:endParaRPr dirty="0"/>
          </a:p>
          <a:p>
            <a:pPr marL="741362" lvl="1" indent="-284162">
              <a:lnSpc>
                <a:spcPct val="104999"/>
              </a:lnSpc>
              <a:spcBef>
                <a:spcPts val="400"/>
              </a:spcBef>
              <a:buClr>
                <a:schemeClr val="accent2"/>
              </a:buClr>
              <a:buSzPts val="1600"/>
              <a:buFont typeface="Verdana"/>
              <a:buChar char="–"/>
              <a:defRPr sz="1600" b="0"/>
            </a:pPr>
            <a:r>
              <a:rPr dirty="0"/>
              <a:t>1 hoot when shown</a:t>
            </a:r>
            <a:endParaRPr sz="2000" dirty="0"/>
          </a:p>
          <a:p>
            <a:pPr marL="741362" lvl="1" indent="-284162">
              <a:lnSpc>
                <a:spcPct val="104999"/>
              </a:lnSpc>
              <a:spcBef>
                <a:spcPts val="400"/>
              </a:spcBef>
              <a:buClr>
                <a:schemeClr val="accent2"/>
              </a:buClr>
              <a:buSzPts val="1600"/>
              <a:buFont typeface="Verdana"/>
              <a:buChar char="–"/>
              <a:defRPr sz="1600" b="0"/>
            </a:pPr>
            <a:r>
              <a:rPr dirty="0"/>
              <a:t>remove when boats have returned or after a reasonable time</a:t>
            </a:r>
          </a:p>
        </p:txBody>
      </p:sp>
      <p:sp>
        <p:nvSpPr>
          <p:cNvPr id="258" name="Google Shape;265;p12"/>
          <p:cNvSpPr txBox="1">
            <a:spLocks noGrp="1"/>
          </p:cNvSpPr>
          <p:nvPr>
            <p:ph type="ctrTitle"/>
          </p:nvPr>
        </p:nvSpPr>
        <p:spPr>
          <a:xfrm>
            <a:off x="457200" y="531812"/>
            <a:ext cx="6645275" cy="1693862"/>
          </a:xfrm>
          <a:prstGeom prst="rect">
            <a:avLst/>
          </a:prstGeom>
        </p:spPr>
        <p:txBody>
          <a:bodyPr/>
          <a:lstStyle/>
          <a:p>
            <a:r>
              <a:rPr dirty="0"/>
              <a:t>Recalls</a:t>
            </a:r>
            <a:br>
              <a:rPr dirty="0"/>
            </a:br>
            <a:r>
              <a:rPr sz="2800" dirty="0"/>
              <a:t>Boards displayed on West Balcony</a:t>
            </a:r>
          </a:p>
        </p:txBody>
      </p:sp>
      <p:pic>
        <p:nvPicPr>
          <p:cNvPr id="259" name="Google Shape;267;p12" descr="Google Shape;267;p12"/>
          <p:cNvPicPr>
            <a:picLocks noChangeAspect="1"/>
          </p:cNvPicPr>
          <p:nvPr/>
        </p:nvPicPr>
        <p:blipFill>
          <a:blip r:embed="rId2"/>
          <a:stretch>
            <a:fillRect/>
          </a:stretch>
        </p:blipFill>
        <p:spPr>
          <a:xfrm>
            <a:off x="5247656" y="6530975"/>
            <a:ext cx="1770682" cy="1206501"/>
          </a:xfrm>
          <a:prstGeom prst="rect">
            <a:avLst/>
          </a:prstGeom>
          <a:ln>
            <a:solidFill>
              <a:srgbClr val="000000"/>
            </a:solidFill>
            <a:miter/>
          </a:ln>
        </p:spPr>
      </p:pic>
      <p:grpSp>
        <p:nvGrpSpPr>
          <p:cNvPr id="264" name="Group"/>
          <p:cNvGrpSpPr/>
          <p:nvPr/>
        </p:nvGrpSpPr>
        <p:grpSpPr>
          <a:xfrm>
            <a:off x="5181966" y="2302082"/>
            <a:ext cx="1902061" cy="1320799"/>
            <a:chOff x="0" y="0"/>
            <a:chExt cx="2081212" cy="1544637"/>
          </a:xfrm>
        </p:grpSpPr>
        <p:sp>
          <p:nvSpPr>
            <p:cNvPr id="262" name="Triangle"/>
            <p:cNvSpPr/>
            <p:nvPr/>
          </p:nvSpPr>
          <p:spPr>
            <a:xfrm rot="5400000">
              <a:off x="268287" y="-268288"/>
              <a:ext cx="1544639" cy="2081213"/>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0000FF"/>
            </a:solidFill>
            <a:ln w="38160" cap="flat">
              <a:solidFill>
                <a:srgbClr val="000000"/>
              </a:solidFill>
              <a:prstDash val="solid"/>
              <a:miter lim="800000"/>
            </a:ln>
            <a:effectLst/>
          </p:spPr>
          <p:txBody>
            <a:bodyPr wrap="square" lIns="45719" tIns="45719" rIns="45719" bIns="45719" numCol="1" anchor="ctr">
              <a:noAutofit/>
            </a:bodyPr>
            <a:lstStyle/>
            <a:p>
              <a:pPr defTabSz="449262">
                <a:defRPr sz="2400">
                  <a:latin typeface="Times New Roman"/>
                  <a:ea typeface="Times New Roman"/>
                  <a:cs typeface="Times New Roman"/>
                  <a:sym typeface="Times New Roman"/>
                </a:defRPr>
              </a:pPr>
              <a:endParaRPr/>
            </a:p>
          </p:txBody>
        </p:sp>
        <p:sp>
          <p:nvSpPr>
            <p:cNvPr id="263" name="Triangle"/>
            <p:cNvSpPr/>
            <p:nvPr/>
          </p:nvSpPr>
          <p:spPr>
            <a:xfrm rot="5400000">
              <a:off x="142875" y="196850"/>
              <a:ext cx="866776" cy="1149350"/>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rgbClr val="FFFF00"/>
            </a:solidFill>
            <a:ln w="9360" cap="flat">
              <a:solidFill>
                <a:srgbClr val="000000"/>
              </a:solidFill>
              <a:prstDash val="solid"/>
              <a:miter lim="800000"/>
            </a:ln>
            <a:effectLst/>
          </p:spPr>
          <p:txBody>
            <a:bodyPr wrap="square" lIns="45719" tIns="45719" rIns="45719" bIns="45719" numCol="1" anchor="ctr">
              <a:noAutofit/>
            </a:bodyPr>
            <a:lstStyle/>
            <a:p>
              <a:pPr defTabSz="449262">
                <a:defRPr sz="2400">
                  <a:latin typeface="Times New Roman"/>
                  <a:ea typeface="Times New Roman"/>
                  <a:cs typeface="Times New Roman"/>
                  <a:sym typeface="Times New Roman"/>
                </a:defRPr>
              </a:pPr>
              <a:endParaRPr/>
            </a:p>
          </p:txBody>
        </p:sp>
      </p:grpSp>
    </p:spTree>
  </p:cSld>
  <p:clrMapOvr>
    <a:masterClrMapping/>
  </p:clrMapOvr>
  <p:transition spd="med"/>
</p:sld>
</file>

<file path=ppt/theme/theme1.xml><?xml version="1.0" encoding="utf-8"?>
<a:theme xmlns:a="http://schemas.openxmlformats.org/drawingml/2006/main" name="POI_THEME_TEMPLATE_DESIGN">
  <a:themeElements>
    <a:clrScheme name="POI_THEME_TEMPLATE_DESIGN">
      <a:dk1>
        <a:srgbClr val="000000"/>
      </a:dk1>
      <a:lt1>
        <a:srgbClr val="FFFFFF"/>
      </a:lt1>
      <a:dk2>
        <a:srgbClr val="A7A7A7"/>
      </a:dk2>
      <a:lt2>
        <a:srgbClr val="535353"/>
      </a:lt2>
      <a:accent1>
        <a:srgbClr val="00CC99"/>
      </a:accent1>
      <a:accent2>
        <a:srgbClr val="3333CC"/>
      </a:accent2>
      <a:accent3>
        <a:srgbClr val="8F8F8F"/>
      </a:accent3>
      <a:accent4>
        <a:srgbClr val="007256"/>
      </a:accent4>
      <a:accent5>
        <a:srgbClr val="1D1D72"/>
      </a:accent5>
      <a:accent6>
        <a:srgbClr val="6E6E6E"/>
      </a:accent6>
      <a:hlink>
        <a:srgbClr val="0000FF"/>
      </a:hlink>
      <a:folHlink>
        <a:srgbClr val="FF00FF"/>
      </a:folHlink>
    </a:clrScheme>
    <a:fontScheme name="POI_THEME_TEMPLATE_DESIGN">
      <a:majorFont>
        <a:latin typeface="Arial"/>
        <a:ea typeface="Arial"/>
        <a:cs typeface="Arial"/>
      </a:majorFont>
      <a:minorFont>
        <a:latin typeface="Helvetica"/>
        <a:ea typeface="Helvetica"/>
        <a:cs typeface="Helvetica"/>
      </a:minorFont>
    </a:fontScheme>
    <a:fmtScheme name="POI_THEME_TEMPLATE_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POI_THEME_TEMPLATE_DESIGN">
  <a:themeElements>
    <a:clrScheme name="POI_THEME_TEMPLATE_DESIGN">
      <a:dk1>
        <a:srgbClr val="000000"/>
      </a:dk1>
      <a:lt1>
        <a:srgbClr val="FFFFFF"/>
      </a:lt1>
      <a:dk2>
        <a:srgbClr val="A7A7A7"/>
      </a:dk2>
      <a:lt2>
        <a:srgbClr val="535353"/>
      </a:lt2>
      <a:accent1>
        <a:srgbClr val="00CC99"/>
      </a:accent1>
      <a:accent2>
        <a:srgbClr val="3333CC"/>
      </a:accent2>
      <a:accent3>
        <a:srgbClr val="8F8F8F"/>
      </a:accent3>
      <a:accent4>
        <a:srgbClr val="007256"/>
      </a:accent4>
      <a:accent5>
        <a:srgbClr val="1D1D72"/>
      </a:accent5>
      <a:accent6>
        <a:srgbClr val="6E6E6E"/>
      </a:accent6>
      <a:hlink>
        <a:srgbClr val="0000FF"/>
      </a:hlink>
      <a:folHlink>
        <a:srgbClr val="FF00FF"/>
      </a:folHlink>
    </a:clrScheme>
    <a:fontScheme name="POI_THEME_TEMPLATE_DESIGN">
      <a:majorFont>
        <a:latin typeface="Arial"/>
        <a:ea typeface="Arial"/>
        <a:cs typeface="Arial"/>
      </a:majorFont>
      <a:minorFont>
        <a:latin typeface="Helvetica"/>
        <a:ea typeface="Helvetica"/>
        <a:cs typeface="Helvetica"/>
      </a:minorFont>
    </a:fontScheme>
    <a:fmtScheme name="POI_THEME_TEMPLATE_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4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21</TotalTime>
  <Words>2100</Words>
  <Application>Microsoft Macintosh PowerPoint</Application>
  <PresentationFormat>Custom</PresentationFormat>
  <Paragraphs>238</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Helvetica</vt:lpstr>
      <vt:lpstr>Times New Roman</vt:lpstr>
      <vt:lpstr>Verdana</vt:lpstr>
      <vt:lpstr>Verdana Pro Black</vt:lpstr>
      <vt:lpstr>POI_THEME_TEMPLATE_DESIGN</vt:lpstr>
      <vt:lpstr>Autumn Series Race Officer’s Guide</vt:lpstr>
      <vt:lpstr>Don't Panic</vt:lpstr>
      <vt:lpstr>PowerPoint Presentation</vt:lpstr>
      <vt:lpstr>Organisation Duties start at 2 hrs before start</vt:lpstr>
      <vt:lpstr>Course Laying Offset Trapezium - also next page</vt:lpstr>
      <vt:lpstr>Course Laying Offset Trapezium use Black Marks for outer leg (the run)</vt:lpstr>
      <vt:lpstr>Start Boards displayed on West Balcony</vt:lpstr>
      <vt:lpstr>Start Boards displayed on East Balcony</vt:lpstr>
      <vt:lpstr>Recalls Boards displayed on West Balcony</vt:lpstr>
      <vt:lpstr> </vt:lpstr>
      <vt:lpstr>Organisation</vt:lpstr>
      <vt:lpstr>Organisation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Autumn Series Guide</dc:title>
  <cp:lastModifiedBy>Will Apps</cp:lastModifiedBy>
  <cp:revision>1</cp:revision>
  <dcterms:modified xsi:type="dcterms:W3CDTF">2024-08-31T12:44:12Z</dcterms:modified>
</cp:coreProperties>
</file>