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70" r:id="rId4"/>
    <p:sldId id="258" r:id="rId5"/>
    <p:sldId id="260" r:id="rId6"/>
    <p:sldId id="261" r:id="rId7"/>
    <p:sldId id="262" r:id="rId8"/>
    <p:sldId id="264" r:id="rId9"/>
    <p:sldId id="263" r:id="rId10"/>
    <p:sldId id="265" r:id="rId11"/>
    <p:sldId id="266" r:id="rId12"/>
    <p:sldId id="267" r:id="rId13"/>
    <p:sldId id="268" r:id="rId14"/>
  </p:sldIdLst>
  <p:sldSz cx="7556500" cy="106807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1pPr>
    <a:lvl2pPr marL="0" marR="0" indent="4572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2pPr>
    <a:lvl3pPr marL="0" marR="0" indent="9144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3pPr>
    <a:lvl4pPr marL="0" marR="0" indent="13716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4pPr>
    <a:lvl5pPr marL="0" marR="0" indent="18288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5pPr>
    <a:lvl6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6pPr>
    <a:lvl7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7pPr>
    <a:lvl8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8pPr>
    <a:lvl9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DE3ADD-3882-8B4A-AA87-647DD370F4F5}" v="2" dt="2024-08-31T12:07:09.425"/>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073"/>
    <p:restoredTop sz="94719"/>
  </p:normalViewPr>
  <p:slideViewPr>
    <p:cSldViewPr snapToGrid="0">
      <p:cViewPr varScale="1">
        <p:scale>
          <a:sx n="95" d="100"/>
          <a:sy n="95" d="100"/>
        </p:scale>
        <p:origin x="57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 Apps" userId="be0f7b6087c63b92" providerId="LiveId" clId="{32DE3ADD-3882-8B4A-AA87-647DD370F4F5}"/>
    <pc:docChg chg="custSel modSld sldOrd">
      <pc:chgData name="Will Apps" userId="be0f7b6087c63b92" providerId="LiveId" clId="{32DE3ADD-3882-8B4A-AA87-647DD370F4F5}" dt="2024-08-31T12:36:42.898" v="72" actId="20577"/>
      <pc:docMkLst>
        <pc:docMk/>
      </pc:docMkLst>
      <pc:sldChg chg="addSp delSp modSp mod">
        <pc:chgData name="Will Apps" userId="be0f7b6087c63b92" providerId="LiveId" clId="{32DE3ADD-3882-8B4A-AA87-647DD370F4F5}" dt="2024-08-31T12:07:46.056" v="41" actId="14100"/>
        <pc:sldMkLst>
          <pc:docMk/>
          <pc:sldMk cId="0" sldId="256"/>
        </pc:sldMkLst>
        <pc:spChg chg="add del mod">
          <ac:chgData name="Will Apps" userId="be0f7b6087c63b92" providerId="LiveId" clId="{32DE3ADD-3882-8B4A-AA87-647DD370F4F5}" dt="2024-08-31T12:07:02.295" v="24"/>
          <ac:spMkLst>
            <pc:docMk/>
            <pc:sldMk cId="0" sldId="256"/>
            <ac:spMk id="2" creationId="{446B4495-FC76-B01F-8EC3-540CBB963CFE}"/>
          </ac:spMkLst>
        </pc:spChg>
        <pc:spChg chg="add del mod">
          <ac:chgData name="Will Apps" userId="be0f7b6087c63b92" providerId="LiveId" clId="{32DE3ADD-3882-8B4A-AA87-647DD370F4F5}" dt="2024-08-31T12:07:18.790" v="27"/>
          <ac:spMkLst>
            <pc:docMk/>
            <pc:sldMk cId="0" sldId="256"/>
            <ac:spMk id="3" creationId="{F22937D5-21FE-E0D4-10A1-88D74DC81B03}"/>
          </ac:spMkLst>
        </pc:spChg>
        <pc:spChg chg="mod">
          <ac:chgData name="Will Apps" userId="be0f7b6087c63b92" providerId="LiveId" clId="{32DE3ADD-3882-8B4A-AA87-647DD370F4F5}" dt="2024-08-31T12:06:54.473" v="21" actId="27636"/>
          <ac:spMkLst>
            <pc:docMk/>
            <pc:sldMk cId="0" sldId="256"/>
            <ac:spMk id="51" creationId="{00000000-0000-0000-0000-000000000000}"/>
          </ac:spMkLst>
        </pc:spChg>
        <pc:spChg chg="mod">
          <ac:chgData name="Will Apps" userId="be0f7b6087c63b92" providerId="LiveId" clId="{32DE3ADD-3882-8B4A-AA87-647DD370F4F5}" dt="2024-08-31T12:07:24.687" v="29" actId="1076"/>
          <ac:spMkLst>
            <pc:docMk/>
            <pc:sldMk cId="0" sldId="256"/>
            <ac:spMk id="52" creationId="{00000000-0000-0000-0000-000000000000}"/>
          </ac:spMkLst>
        </pc:spChg>
        <pc:spChg chg="mod">
          <ac:chgData name="Will Apps" userId="be0f7b6087c63b92" providerId="LiveId" clId="{32DE3ADD-3882-8B4A-AA87-647DD370F4F5}" dt="2024-08-31T12:07:46.056" v="41" actId="14100"/>
          <ac:spMkLst>
            <pc:docMk/>
            <pc:sldMk cId="0" sldId="256"/>
            <ac:spMk id="53" creationId="{00000000-0000-0000-0000-000000000000}"/>
          </ac:spMkLst>
        </pc:spChg>
      </pc:sldChg>
      <pc:sldChg chg="delSp mod">
        <pc:chgData name="Will Apps" userId="be0f7b6087c63b92" providerId="LiveId" clId="{32DE3ADD-3882-8B4A-AA87-647DD370F4F5}" dt="2024-08-31T12:08:04.952" v="42" actId="478"/>
        <pc:sldMkLst>
          <pc:docMk/>
          <pc:sldMk cId="0" sldId="257"/>
        </pc:sldMkLst>
        <pc:spChg chg="del">
          <ac:chgData name="Will Apps" userId="be0f7b6087c63b92" providerId="LiveId" clId="{32DE3ADD-3882-8B4A-AA87-647DD370F4F5}" dt="2024-08-31T12:08:04.952" v="42" actId="478"/>
          <ac:spMkLst>
            <pc:docMk/>
            <pc:sldMk cId="0" sldId="257"/>
            <ac:spMk id="87" creationId="{00000000-0000-0000-0000-000000000000}"/>
          </ac:spMkLst>
        </pc:spChg>
      </pc:sldChg>
      <pc:sldChg chg="delSp mod ord">
        <pc:chgData name="Will Apps" userId="be0f7b6087c63b92" providerId="LiveId" clId="{32DE3ADD-3882-8B4A-AA87-647DD370F4F5}" dt="2024-08-31T12:11:04.835" v="45" actId="478"/>
        <pc:sldMkLst>
          <pc:docMk/>
          <pc:sldMk cId="0" sldId="258"/>
        </pc:sldMkLst>
        <pc:spChg chg="del">
          <ac:chgData name="Will Apps" userId="be0f7b6087c63b92" providerId="LiveId" clId="{32DE3ADD-3882-8B4A-AA87-647DD370F4F5}" dt="2024-08-31T12:11:04.835" v="45" actId="478"/>
          <ac:spMkLst>
            <pc:docMk/>
            <pc:sldMk cId="0" sldId="258"/>
            <ac:spMk id="91" creationId="{00000000-0000-0000-0000-000000000000}"/>
          </ac:spMkLst>
        </pc:spChg>
      </pc:sldChg>
      <pc:sldChg chg="delSp mod">
        <pc:chgData name="Will Apps" userId="be0f7b6087c63b92" providerId="LiveId" clId="{32DE3ADD-3882-8B4A-AA87-647DD370F4F5}" dt="2024-08-31T12:10:55.834" v="44" actId="478"/>
        <pc:sldMkLst>
          <pc:docMk/>
          <pc:sldMk cId="0" sldId="260"/>
        </pc:sldMkLst>
        <pc:spChg chg="del">
          <ac:chgData name="Will Apps" userId="be0f7b6087c63b92" providerId="LiveId" clId="{32DE3ADD-3882-8B4A-AA87-647DD370F4F5}" dt="2024-08-31T12:10:55.834" v="44" actId="478"/>
          <ac:spMkLst>
            <pc:docMk/>
            <pc:sldMk cId="0" sldId="260"/>
            <ac:spMk id="126" creationId="{00000000-0000-0000-0000-000000000000}"/>
          </ac:spMkLst>
        </pc:spChg>
      </pc:sldChg>
      <pc:sldChg chg="delSp mod">
        <pc:chgData name="Will Apps" userId="be0f7b6087c63b92" providerId="LiveId" clId="{32DE3ADD-3882-8B4A-AA87-647DD370F4F5}" dt="2024-08-31T12:14:46.209" v="47" actId="478"/>
        <pc:sldMkLst>
          <pc:docMk/>
          <pc:sldMk cId="0" sldId="261"/>
        </pc:sldMkLst>
        <pc:spChg chg="del">
          <ac:chgData name="Will Apps" userId="be0f7b6087c63b92" providerId="LiveId" clId="{32DE3ADD-3882-8B4A-AA87-647DD370F4F5}" dt="2024-08-31T12:14:46.209" v="47" actId="478"/>
          <ac:spMkLst>
            <pc:docMk/>
            <pc:sldMk cId="0" sldId="261"/>
            <ac:spMk id="146" creationId="{00000000-0000-0000-0000-000000000000}"/>
          </ac:spMkLst>
        </pc:spChg>
      </pc:sldChg>
      <pc:sldChg chg="delSp mod">
        <pc:chgData name="Will Apps" userId="be0f7b6087c63b92" providerId="LiveId" clId="{32DE3ADD-3882-8B4A-AA87-647DD370F4F5}" dt="2024-08-31T12:14:55.968" v="49" actId="478"/>
        <pc:sldMkLst>
          <pc:docMk/>
          <pc:sldMk cId="0" sldId="262"/>
        </pc:sldMkLst>
        <pc:spChg chg="del">
          <ac:chgData name="Will Apps" userId="be0f7b6087c63b92" providerId="LiveId" clId="{32DE3ADD-3882-8B4A-AA87-647DD370F4F5}" dt="2024-08-31T12:14:55.968" v="49" actId="478"/>
          <ac:spMkLst>
            <pc:docMk/>
            <pc:sldMk cId="0" sldId="262"/>
            <ac:spMk id="249" creationId="{00000000-0000-0000-0000-000000000000}"/>
          </ac:spMkLst>
        </pc:spChg>
      </pc:sldChg>
      <pc:sldChg chg="delSp mod">
        <pc:chgData name="Will Apps" userId="be0f7b6087c63b92" providerId="LiveId" clId="{32DE3ADD-3882-8B4A-AA87-647DD370F4F5}" dt="2024-08-31T12:15:03.964" v="50" actId="478"/>
        <pc:sldMkLst>
          <pc:docMk/>
          <pc:sldMk cId="0" sldId="263"/>
        </pc:sldMkLst>
        <pc:spChg chg="del">
          <ac:chgData name="Will Apps" userId="be0f7b6087c63b92" providerId="LiveId" clId="{32DE3ADD-3882-8B4A-AA87-647DD370F4F5}" dt="2024-08-31T12:15:03.964" v="50" actId="478"/>
          <ac:spMkLst>
            <pc:docMk/>
            <pc:sldMk cId="0" sldId="263"/>
            <ac:spMk id="297" creationId="{00000000-0000-0000-0000-000000000000}"/>
          </ac:spMkLst>
        </pc:spChg>
      </pc:sldChg>
      <pc:sldChg chg="delSp mod ord">
        <pc:chgData name="Will Apps" userId="be0f7b6087c63b92" providerId="LiveId" clId="{32DE3ADD-3882-8B4A-AA87-647DD370F4F5}" dt="2024-08-31T12:14:51.634" v="48" actId="478"/>
        <pc:sldMkLst>
          <pc:docMk/>
          <pc:sldMk cId="0" sldId="264"/>
        </pc:sldMkLst>
        <pc:spChg chg="del">
          <ac:chgData name="Will Apps" userId="be0f7b6087c63b92" providerId="LiveId" clId="{32DE3ADD-3882-8B4A-AA87-647DD370F4F5}" dt="2024-08-31T12:14:51.634" v="48" actId="478"/>
          <ac:spMkLst>
            <pc:docMk/>
            <pc:sldMk cId="0" sldId="264"/>
            <ac:spMk id="311" creationId="{00000000-0000-0000-0000-000000000000}"/>
          </ac:spMkLst>
        </pc:spChg>
      </pc:sldChg>
      <pc:sldChg chg="delSp mod">
        <pc:chgData name="Will Apps" userId="be0f7b6087c63b92" providerId="LiveId" clId="{32DE3ADD-3882-8B4A-AA87-647DD370F4F5}" dt="2024-08-31T12:15:09.279" v="51" actId="478"/>
        <pc:sldMkLst>
          <pc:docMk/>
          <pc:sldMk cId="0" sldId="265"/>
        </pc:sldMkLst>
        <pc:spChg chg="del">
          <ac:chgData name="Will Apps" userId="be0f7b6087c63b92" providerId="LiveId" clId="{32DE3ADD-3882-8B4A-AA87-647DD370F4F5}" dt="2024-08-31T12:15:09.279" v="51" actId="478"/>
          <ac:spMkLst>
            <pc:docMk/>
            <pc:sldMk cId="0" sldId="265"/>
            <ac:spMk id="319" creationId="{00000000-0000-0000-0000-000000000000}"/>
          </ac:spMkLst>
        </pc:spChg>
      </pc:sldChg>
      <pc:sldChg chg="delSp mod">
        <pc:chgData name="Will Apps" userId="be0f7b6087c63b92" providerId="LiveId" clId="{32DE3ADD-3882-8B4A-AA87-647DD370F4F5}" dt="2024-08-31T12:15:14.468" v="52" actId="478"/>
        <pc:sldMkLst>
          <pc:docMk/>
          <pc:sldMk cId="0" sldId="266"/>
        </pc:sldMkLst>
        <pc:spChg chg="del">
          <ac:chgData name="Will Apps" userId="be0f7b6087c63b92" providerId="LiveId" clId="{32DE3ADD-3882-8B4A-AA87-647DD370F4F5}" dt="2024-08-31T12:15:14.468" v="52" actId="478"/>
          <ac:spMkLst>
            <pc:docMk/>
            <pc:sldMk cId="0" sldId="266"/>
            <ac:spMk id="327" creationId="{00000000-0000-0000-0000-000000000000}"/>
          </ac:spMkLst>
        </pc:spChg>
      </pc:sldChg>
      <pc:sldChg chg="delSp modSp mod">
        <pc:chgData name="Will Apps" userId="be0f7b6087c63b92" providerId="LiveId" clId="{32DE3ADD-3882-8B4A-AA87-647DD370F4F5}" dt="2024-08-31T12:17:40.298" v="67" actId="20577"/>
        <pc:sldMkLst>
          <pc:docMk/>
          <pc:sldMk cId="0" sldId="267"/>
        </pc:sldMkLst>
        <pc:spChg chg="mod">
          <ac:chgData name="Will Apps" userId="be0f7b6087c63b92" providerId="LiveId" clId="{32DE3ADD-3882-8B4A-AA87-647DD370F4F5}" dt="2024-08-31T12:17:40.298" v="67" actId="20577"/>
          <ac:spMkLst>
            <pc:docMk/>
            <pc:sldMk cId="0" sldId="267"/>
            <ac:spMk id="331" creationId="{00000000-0000-0000-0000-000000000000}"/>
          </ac:spMkLst>
        </pc:spChg>
        <pc:spChg chg="del">
          <ac:chgData name="Will Apps" userId="be0f7b6087c63b92" providerId="LiveId" clId="{32DE3ADD-3882-8B4A-AA87-647DD370F4F5}" dt="2024-08-31T12:15:19.412" v="53" actId="478"/>
          <ac:spMkLst>
            <pc:docMk/>
            <pc:sldMk cId="0" sldId="267"/>
            <ac:spMk id="332" creationId="{00000000-0000-0000-0000-000000000000}"/>
          </ac:spMkLst>
        </pc:spChg>
      </pc:sldChg>
      <pc:sldChg chg="delSp mod">
        <pc:chgData name="Will Apps" userId="be0f7b6087c63b92" providerId="LiveId" clId="{32DE3ADD-3882-8B4A-AA87-647DD370F4F5}" dt="2024-08-31T12:15:24.966" v="54" actId="478"/>
        <pc:sldMkLst>
          <pc:docMk/>
          <pc:sldMk cId="0" sldId="268"/>
        </pc:sldMkLst>
        <pc:spChg chg="del">
          <ac:chgData name="Will Apps" userId="be0f7b6087c63b92" providerId="LiveId" clId="{32DE3ADD-3882-8B4A-AA87-647DD370F4F5}" dt="2024-08-31T12:15:24.966" v="54" actId="478"/>
          <ac:spMkLst>
            <pc:docMk/>
            <pc:sldMk cId="0" sldId="268"/>
            <ac:spMk id="336" creationId="{00000000-0000-0000-0000-000000000000}"/>
          </ac:spMkLst>
        </pc:spChg>
      </pc:sldChg>
      <pc:sldChg chg="modSp mod ord">
        <pc:chgData name="Will Apps" userId="be0f7b6087c63b92" providerId="LiveId" clId="{32DE3ADD-3882-8B4A-AA87-647DD370F4F5}" dt="2024-08-31T12:36:42.898" v="72" actId="20577"/>
        <pc:sldMkLst>
          <pc:docMk/>
          <pc:sldMk cId="1335378987" sldId="270"/>
        </pc:sldMkLst>
        <pc:spChg chg="mod">
          <ac:chgData name="Will Apps" userId="be0f7b6087c63b92" providerId="LiveId" clId="{32DE3ADD-3882-8B4A-AA87-647DD370F4F5}" dt="2024-08-31T12:36:42.898" v="72" actId="20577"/>
          <ac:spMkLst>
            <pc:docMk/>
            <pc:sldMk cId="1335378987" sldId="270"/>
            <ac:spMk id="4" creationId="{292C9259-2E25-1683-5558-A9C55992842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8" name="Shape 48"/>
          <p:cNvSpPr>
            <a:spLocks noGrp="1" noRot="1" noChangeAspect="1"/>
          </p:cNvSpPr>
          <p:nvPr>
            <p:ph type="sldImg"/>
          </p:nvPr>
        </p:nvSpPr>
        <p:spPr>
          <a:xfrm>
            <a:off x="1143000" y="685800"/>
            <a:ext cx="4572000" cy="3429000"/>
          </a:xfrm>
          <a:prstGeom prst="rect">
            <a:avLst/>
          </a:prstGeom>
        </p:spPr>
        <p:txBody>
          <a:bodyPr/>
          <a:lstStyle/>
          <a:p>
            <a:endParaRPr/>
          </a:p>
        </p:txBody>
      </p:sp>
      <p:sp>
        <p:nvSpPr>
          <p:cNvPr id="49" name="Shape 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49262" latinLnBrk="0">
      <a:spcBef>
        <a:spcPts val="400"/>
      </a:spcBef>
      <a:defRPr sz="1200">
        <a:latin typeface="+mn-lt"/>
        <a:ea typeface="+mn-ea"/>
        <a:cs typeface="+mn-cs"/>
        <a:sym typeface="Times New Roman"/>
      </a:defRPr>
    </a:lvl1pPr>
    <a:lvl2pPr indent="228600" defTabSz="449262" latinLnBrk="0">
      <a:spcBef>
        <a:spcPts val="400"/>
      </a:spcBef>
      <a:defRPr sz="1200">
        <a:latin typeface="+mn-lt"/>
        <a:ea typeface="+mn-ea"/>
        <a:cs typeface="+mn-cs"/>
        <a:sym typeface="Times New Roman"/>
      </a:defRPr>
    </a:lvl2pPr>
    <a:lvl3pPr indent="457200" defTabSz="449262" latinLnBrk="0">
      <a:spcBef>
        <a:spcPts val="400"/>
      </a:spcBef>
      <a:defRPr sz="1200">
        <a:latin typeface="+mn-lt"/>
        <a:ea typeface="+mn-ea"/>
        <a:cs typeface="+mn-cs"/>
        <a:sym typeface="Times New Roman"/>
      </a:defRPr>
    </a:lvl3pPr>
    <a:lvl4pPr indent="685800" defTabSz="449262" latinLnBrk="0">
      <a:spcBef>
        <a:spcPts val="400"/>
      </a:spcBef>
      <a:defRPr sz="1200">
        <a:latin typeface="+mn-lt"/>
        <a:ea typeface="+mn-ea"/>
        <a:cs typeface="+mn-cs"/>
        <a:sym typeface="Times New Roman"/>
      </a:defRPr>
    </a:lvl4pPr>
    <a:lvl5pPr indent="914400" defTabSz="449262" latinLnBrk="0">
      <a:spcBef>
        <a:spcPts val="400"/>
      </a:spcBef>
      <a:defRPr sz="1200">
        <a:latin typeface="+mn-lt"/>
        <a:ea typeface="+mn-ea"/>
        <a:cs typeface="+mn-cs"/>
        <a:sym typeface="Times New Roman"/>
      </a:defRPr>
    </a:lvl5pPr>
    <a:lvl6pPr indent="1143000" defTabSz="449262" latinLnBrk="0">
      <a:spcBef>
        <a:spcPts val="400"/>
      </a:spcBef>
      <a:defRPr sz="1200">
        <a:latin typeface="+mn-lt"/>
        <a:ea typeface="+mn-ea"/>
        <a:cs typeface="+mn-cs"/>
        <a:sym typeface="Times New Roman"/>
      </a:defRPr>
    </a:lvl6pPr>
    <a:lvl7pPr indent="1371600" defTabSz="449262" latinLnBrk="0">
      <a:spcBef>
        <a:spcPts val="400"/>
      </a:spcBef>
      <a:defRPr sz="1200">
        <a:latin typeface="+mn-lt"/>
        <a:ea typeface="+mn-ea"/>
        <a:cs typeface="+mn-cs"/>
        <a:sym typeface="Times New Roman"/>
      </a:defRPr>
    </a:lvl7pPr>
    <a:lvl8pPr indent="1600200" defTabSz="449262" latinLnBrk="0">
      <a:spcBef>
        <a:spcPts val="400"/>
      </a:spcBef>
      <a:defRPr sz="1200">
        <a:latin typeface="+mn-lt"/>
        <a:ea typeface="+mn-ea"/>
        <a:cs typeface="+mn-cs"/>
        <a:sym typeface="Times New Roman"/>
      </a:defRPr>
    </a:lvl8pPr>
    <a:lvl9pPr indent="1828800" defTabSz="449262" latinLnBrk="0">
      <a:spcBef>
        <a:spcPts val="400"/>
      </a:spcBef>
      <a:defRPr sz="1200">
        <a:latin typeface="+mn-lt"/>
        <a:ea typeface="+mn-ea"/>
        <a:cs typeface="+mn-cs"/>
        <a:sym typeface="Times New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16150" y="685800"/>
            <a:ext cx="24257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5893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Default">
    <p:spTree>
      <p:nvGrpSpPr>
        <p:cNvPr id="1" name=""/>
        <p:cNvGrpSpPr/>
        <p:nvPr/>
      </p:nvGrpSpPr>
      <p:grpSpPr>
        <a:xfrm>
          <a:off x="0" y="0"/>
          <a:ext cx="0" cy="0"/>
          <a:chOff x="0" y="0"/>
          <a:chExt cx="0" cy="0"/>
        </a:xfrm>
      </p:grpSpPr>
      <p:sp>
        <p:nvSpPr>
          <p:cNvPr id="15" name="Title Text"/>
          <p:cNvSpPr txBox="1">
            <a:spLocks noGrp="1"/>
          </p:cNvSpPr>
          <p:nvPr>
            <p:ph type="title"/>
          </p:nvPr>
        </p:nvSpPr>
        <p:spPr>
          <a:prstGeom prst="rect">
            <a:avLst/>
          </a:prstGeom>
        </p:spPr>
        <p:txBody>
          <a:bodyPr/>
          <a:lstStyle/>
          <a:p>
            <a:r>
              <a:t>Title Text</a:t>
            </a:r>
          </a:p>
        </p:txBody>
      </p:sp>
      <p:sp>
        <p:nvSpPr>
          <p:cNvPr id="16"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7"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sp>
        <p:nvSpPr>
          <p:cNvPr id="24" name="Commodore's Cup Series Guide"/>
          <p:cNvSpPr txBox="1"/>
          <p:nvPr/>
        </p:nvSpPr>
        <p:spPr>
          <a:xfrm>
            <a:off x="4756487" y="10048875"/>
            <a:ext cx="2513926" cy="246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lvl1pPr algn="r">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000" i="1">
                <a:latin typeface="Verdana"/>
                <a:ea typeface="Verdana"/>
                <a:cs typeface="Verdana"/>
                <a:sym typeface="Verdana"/>
              </a:defRPr>
            </a:lvl1pPr>
          </a:lstStyle>
          <a:p>
            <a:r>
              <a:t>Commodore's Cup Series Guide</a:t>
            </a:r>
          </a:p>
        </p:txBody>
      </p:sp>
      <p:grpSp>
        <p:nvGrpSpPr>
          <p:cNvPr id="27" name="Group"/>
          <p:cNvGrpSpPr/>
          <p:nvPr/>
        </p:nvGrpSpPr>
        <p:grpSpPr>
          <a:xfrm>
            <a:off x="2330450" y="136525"/>
            <a:ext cx="2898775" cy="671513"/>
            <a:chOff x="0" y="0"/>
            <a:chExt cx="2898775" cy="671512"/>
          </a:xfrm>
        </p:grpSpPr>
        <p:pic>
          <p:nvPicPr>
            <p:cNvPr id="25" name="image.jpeg" descr="image.jpeg"/>
            <p:cNvPicPr>
              <a:picLocks noChangeAspect="1"/>
            </p:cNvPicPr>
            <p:nvPr/>
          </p:nvPicPr>
          <p:blipFill>
            <a:blip r:embed="rId2"/>
            <a:srcRect t="1646" b="8898"/>
            <a:stretch>
              <a:fillRect/>
            </a:stretch>
          </p:blipFill>
          <p:spPr>
            <a:xfrm>
              <a:off x="0" y="0"/>
              <a:ext cx="2898775" cy="671513"/>
            </a:xfrm>
            <a:prstGeom prst="rect">
              <a:avLst/>
            </a:prstGeom>
            <a:ln w="12700" cap="flat">
              <a:noFill/>
              <a:miter lim="400000"/>
            </a:ln>
            <a:effectLst/>
          </p:spPr>
        </p:pic>
        <p:pic>
          <p:nvPicPr>
            <p:cNvPr id="26" name="image.jpeg" descr="image.jpeg"/>
            <p:cNvPicPr>
              <a:picLocks noChangeAspect="1"/>
            </p:cNvPicPr>
            <p:nvPr/>
          </p:nvPicPr>
          <p:blipFill>
            <a:blip r:embed="rId3"/>
            <a:stretch>
              <a:fillRect/>
            </a:stretch>
          </p:blipFill>
          <p:spPr>
            <a:xfrm>
              <a:off x="2290762" y="101600"/>
              <a:ext cx="596901" cy="466725"/>
            </a:xfrm>
            <a:prstGeom prst="rect">
              <a:avLst/>
            </a:prstGeom>
            <a:ln w="12700" cap="flat">
              <a:noFill/>
              <a:miter lim="400000"/>
            </a:ln>
            <a:effectLst/>
          </p:spPr>
        </p:pic>
      </p:grpSp>
      <p:sp>
        <p:nvSpPr>
          <p:cNvPr id="28" name="Title Text"/>
          <p:cNvSpPr txBox="1">
            <a:spLocks noGrp="1"/>
          </p:cNvSpPr>
          <p:nvPr>
            <p:ph type="title"/>
          </p:nvPr>
        </p:nvSpPr>
        <p:spPr>
          <a:xfrm>
            <a:off x="566737" y="3317939"/>
            <a:ext cx="6423026" cy="2289429"/>
          </a:xfrm>
          <a:prstGeom prst="rect">
            <a:avLst/>
          </a:prstGeom>
        </p:spPr>
        <p:txBody>
          <a:bodyPr/>
          <a:lstStyle/>
          <a:p>
            <a:r>
              <a:t>Title Text</a:t>
            </a:r>
          </a:p>
        </p:txBody>
      </p:sp>
      <p:sp>
        <p:nvSpPr>
          <p:cNvPr id="29" name="Body Level One…"/>
          <p:cNvSpPr txBox="1">
            <a:spLocks noGrp="1"/>
          </p:cNvSpPr>
          <p:nvPr>
            <p:ph type="body" sz="quarter" idx="1"/>
          </p:nvPr>
        </p:nvSpPr>
        <p:spPr>
          <a:xfrm>
            <a:off x="1133475" y="6052396"/>
            <a:ext cx="5289550" cy="2729513"/>
          </a:xfrm>
          <a:prstGeom prst="rect">
            <a:avLst/>
          </a:prstGeom>
        </p:spPr>
        <p:txBody>
          <a:bodyPr/>
          <a:lstStyle>
            <a:lvl1pPr algn="ctr">
              <a:spcBef>
                <a:spcPts val="1300"/>
              </a:spcBef>
              <a:defRPr sz="5400" b="0" i="1">
                <a:effectLst>
                  <a:outerShdw blurRad="12700" dist="38100" dir="2700000" rotWithShape="0">
                    <a:srgbClr val="DDDDDD"/>
                  </a:outerShdw>
                </a:effectLst>
              </a:defRPr>
            </a:lvl1pPr>
            <a:lvl2pPr algn="ctr">
              <a:spcBef>
                <a:spcPts val="1300"/>
              </a:spcBef>
              <a:defRPr sz="5400" b="0" i="1">
                <a:effectLst>
                  <a:outerShdw blurRad="12700" dist="38100" dir="2700000" rotWithShape="0">
                    <a:srgbClr val="DDDDDD"/>
                  </a:outerShdw>
                </a:effectLst>
              </a:defRPr>
            </a:lvl2pPr>
            <a:lvl3pPr algn="ctr">
              <a:spcBef>
                <a:spcPts val="1300"/>
              </a:spcBef>
              <a:defRPr sz="5400" b="0" i="1">
                <a:effectLst>
                  <a:outerShdw blurRad="12700" dist="38100" dir="2700000" rotWithShape="0">
                    <a:srgbClr val="DDDDDD"/>
                  </a:outerShdw>
                </a:effectLst>
              </a:defRPr>
            </a:lvl3pPr>
            <a:lvl4pPr algn="ctr">
              <a:spcBef>
                <a:spcPts val="1300"/>
              </a:spcBef>
              <a:defRPr sz="5400" b="0" i="1">
                <a:effectLst>
                  <a:outerShdw blurRad="12700" dist="38100" dir="2700000" rotWithShape="0">
                    <a:srgbClr val="DDDDDD"/>
                  </a:outerShdw>
                </a:effectLst>
              </a:defRPr>
            </a:lvl4pPr>
            <a:lvl5pPr algn="ctr">
              <a:spcBef>
                <a:spcPts val="1300"/>
              </a:spcBef>
              <a:defRPr sz="5400" b="0" i="1">
                <a:effectLst>
                  <a:outerShdw blurRad="12700" dist="38100" dir="2700000" rotWithShape="0">
                    <a:srgbClr val="DDDDDD"/>
                  </a:outerShdw>
                </a:effectLst>
              </a:defRPr>
            </a:lvl5pPr>
          </a:lstStyle>
          <a:p>
            <a:r>
              <a:t>Body Level One</a:t>
            </a:r>
          </a:p>
          <a:p>
            <a:pPr lvl="1"/>
            <a:r>
              <a:t>Body Level Two</a:t>
            </a:r>
          </a:p>
          <a:p>
            <a:pPr lvl="2"/>
            <a:r>
              <a:t>Body Level Three</a:t>
            </a:r>
          </a:p>
          <a:p>
            <a:pPr lvl="3"/>
            <a:r>
              <a:t>Body Level Four</a:t>
            </a:r>
          </a:p>
          <a:p>
            <a:pPr lvl="4"/>
            <a:r>
              <a:t>Body Level Five</a:t>
            </a:r>
          </a:p>
        </p:txBody>
      </p:sp>
      <p:sp>
        <p:nvSpPr>
          <p:cNvPr id="30"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sp>
        <p:nvSpPr>
          <p:cNvPr id="37" name="Click to edit Master text styles…"/>
          <p:cNvSpPr txBox="1"/>
          <p:nvPr/>
        </p:nvSpPr>
        <p:spPr>
          <a:xfrm>
            <a:off x="378162" y="1608137"/>
            <a:ext cx="6841451" cy="35937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p>
            <a:pPr>
              <a:lnSpc>
                <a:spcPct val="120000"/>
              </a:lnSpc>
              <a:spcBef>
                <a:spcPts val="1300"/>
              </a:spcBef>
              <a:tabLst>
                <a:tab pos="914400" algn="l"/>
                <a:tab pos="1828800" algn="l"/>
                <a:tab pos="2743200" algn="l"/>
                <a:tab pos="3657600" algn="l"/>
                <a:tab pos="4572000" algn="l"/>
                <a:tab pos="5486400" algn="l"/>
                <a:tab pos="6400800" algn="l"/>
                <a:tab pos="7315200" algn="l"/>
                <a:tab pos="8229600" algn="l"/>
                <a:tab pos="9144000" algn="l"/>
                <a:tab pos="10058400" algn="l"/>
              </a:tabLst>
              <a:defRPr sz="5400" i="1">
                <a:effectLst>
                  <a:outerShdw blurRad="12700" dist="38100" dir="2700000" rotWithShape="0">
                    <a:srgbClr val="DDDDDD"/>
                  </a:outerShdw>
                </a:effectLst>
                <a:latin typeface="Verdana"/>
                <a:ea typeface="Verdana"/>
                <a:cs typeface="Verdana"/>
                <a:sym typeface="Verdana"/>
              </a:defRPr>
            </a:pPr>
            <a:r>
              <a:t>Click to edit Master text styles</a:t>
            </a:r>
          </a:p>
          <a:p>
            <a:pPr indent="457200">
              <a:lnSpc>
                <a:spcPct val="104999"/>
              </a:lnSpc>
              <a:spcBef>
                <a:spcPts val="500"/>
              </a:spcBef>
              <a:tabLst>
                <a:tab pos="914400" algn="l"/>
                <a:tab pos="1828800" algn="l"/>
                <a:tab pos="2743200" algn="l"/>
                <a:tab pos="3657600" algn="l"/>
                <a:tab pos="4572000" algn="l"/>
                <a:tab pos="5486400" algn="l"/>
                <a:tab pos="6400800" algn="l"/>
                <a:tab pos="7315200" algn="l"/>
                <a:tab pos="8229600" algn="l"/>
                <a:tab pos="9144000" algn="l"/>
                <a:tab pos="10058400" algn="l"/>
              </a:tabLst>
              <a:defRPr sz="2000">
                <a:latin typeface="Verdana"/>
                <a:ea typeface="Verdana"/>
                <a:cs typeface="Verdana"/>
                <a:sym typeface="Verdana"/>
              </a:defRPr>
            </a:pPr>
            <a:r>
              <a:t>Second level</a:t>
            </a:r>
          </a:p>
          <a:p>
            <a:pPr indent="914400">
              <a:lnSpc>
                <a:spcPct val="104999"/>
              </a:lnSpc>
              <a:spcBef>
                <a:spcPts val="500"/>
              </a:spcBef>
              <a:tabLst>
                <a:tab pos="914400" algn="l"/>
                <a:tab pos="1828800" algn="l"/>
                <a:tab pos="2743200" algn="l"/>
                <a:tab pos="3657600" algn="l"/>
                <a:tab pos="4572000" algn="l"/>
                <a:tab pos="5486400" algn="l"/>
                <a:tab pos="6400800" algn="l"/>
                <a:tab pos="7315200" algn="l"/>
                <a:tab pos="8229600" algn="l"/>
                <a:tab pos="9144000" algn="l"/>
                <a:tab pos="10058400" algn="l"/>
              </a:tabLst>
              <a:defRPr sz="2000">
                <a:latin typeface="Verdana"/>
                <a:ea typeface="Verdana"/>
                <a:cs typeface="Verdana"/>
                <a:sym typeface="Verdana"/>
              </a:defRPr>
            </a:pPr>
            <a:r>
              <a:t>Third level</a:t>
            </a:r>
          </a:p>
          <a:p>
            <a:pPr indent="1371600">
              <a:lnSpc>
                <a:spcPct val="104999"/>
              </a:lnSpc>
              <a:spcBef>
                <a:spcPts val="500"/>
              </a:spcBef>
              <a:tabLst>
                <a:tab pos="914400" algn="l"/>
                <a:tab pos="1828800" algn="l"/>
                <a:tab pos="2743200" algn="l"/>
                <a:tab pos="3657600" algn="l"/>
                <a:tab pos="4572000" algn="l"/>
                <a:tab pos="5486400" algn="l"/>
                <a:tab pos="6400800" algn="l"/>
                <a:tab pos="7315200" algn="l"/>
                <a:tab pos="8229600" algn="l"/>
                <a:tab pos="9144000" algn="l"/>
                <a:tab pos="10058400" algn="l"/>
              </a:tabLst>
              <a:defRPr sz="2000">
                <a:latin typeface="Verdana"/>
                <a:ea typeface="Verdana"/>
                <a:cs typeface="Verdana"/>
                <a:sym typeface="Verdana"/>
              </a:defRPr>
            </a:pPr>
            <a:r>
              <a:t>Fourth level</a:t>
            </a:r>
          </a:p>
          <a:p>
            <a:pPr indent="1828800">
              <a:lnSpc>
                <a:spcPct val="104999"/>
              </a:lnSpc>
              <a:spcBef>
                <a:spcPts val="500"/>
              </a:spcBef>
              <a:tabLst>
                <a:tab pos="914400" algn="l"/>
                <a:tab pos="1828800" algn="l"/>
                <a:tab pos="2743200" algn="l"/>
                <a:tab pos="3657600" algn="l"/>
                <a:tab pos="4572000" algn="l"/>
                <a:tab pos="5486400" algn="l"/>
                <a:tab pos="6400800" algn="l"/>
                <a:tab pos="7315200" algn="l"/>
                <a:tab pos="8229600" algn="l"/>
                <a:tab pos="9144000" algn="l"/>
                <a:tab pos="10058400" algn="l"/>
              </a:tabLst>
              <a:defRPr sz="2000">
                <a:latin typeface="Verdana"/>
                <a:ea typeface="Verdana"/>
                <a:cs typeface="Verdana"/>
                <a:sym typeface="Verdana"/>
              </a:defRPr>
            </a:pPr>
            <a:r>
              <a:t>Fifth level</a:t>
            </a:r>
          </a:p>
        </p:txBody>
      </p:sp>
      <p:pic>
        <p:nvPicPr>
          <p:cNvPr id="38" name="image.png" descr="image.png"/>
          <p:cNvPicPr>
            <a:picLocks noChangeAspect="1"/>
          </p:cNvPicPr>
          <p:nvPr/>
        </p:nvPicPr>
        <p:blipFill>
          <a:blip r:embed="rId2"/>
          <a:srcRect t="961" b="5198"/>
          <a:stretch>
            <a:fillRect/>
          </a:stretch>
        </p:blipFill>
        <p:spPr>
          <a:xfrm>
            <a:off x="2330450" y="209550"/>
            <a:ext cx="2900363" cy="681038"/>
          </a:xfrm>
          <a:prstGeom prst="rect">
            <a:avLst/>
          </a:prstGeom>
          <a:ln w="12700">
            <a:miter lim="400000"/>
          </a:ln>
        </p:spPr>
      </p:pic>
      <p:sp>
        <p:nvSpPr>
          <p:cNvPr id="39" name="Click to edit Master title style"/>
          <p:cNvSpPr txBox="1"/>
          <p:nvPr/>
        </p:nvSpPr>
        <p:spPr>
          <a:xfrm>
            <a:off x="500399" y="736631"/>
            <a:ext cx="6558876" cy="1312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000">
                <a:effectLst>
                  <a:outerShdw blurRad="12700" dist="25400" dir="2700000" rotWithShape="0">
                    <a:srgbClr val="DDDDDD"/>
                  </a:outerShdw>
                </a:effectLst>
                <a:latin typeface="Verdana"/>
                <a:ea typeface="Verdana"/>
                <a:cs typeface="Verdana"/>
                <a:sym typeface="Verdana"/>
              </a:defRPr>
            </a:lvl1pPr>
          </a:lstStyle>
          <a:p>
            <a:r>
              <a:t>Click to edit Master title style</a:t>
            </a:r>
          </a:p>
        </p:txBody>
      </p:sp>
      <p:sp>
        <p:nvSpPr>
          <p:cNvPr id="40" name="Title Text"/>
          <p:cNvSpPr txBox="1">
            <a:spLocks noGrp="1"/>
          </p:cNvSpPr>
          <p:nvPr>
            <p:ph type="title"/>
          </p:nvPr>
        </p:nvSpPr>
        <p:spPr>
          <a:xfrm>
            <a:off x="539750" y="582612"/>
            <a:ext cx="6478588" cy="1684338"/>
          </a:xfrm>
          <a:prstGeom prst="rect">
            <a:avLst/>
          </a:prstGeom>
        </p:spPr>
        <p:txBody>
          <a:bodyPr lIns="0" tIns="0" rIns="0" bIns="0"/>
          <a:lstStyle/>
          <a:p>
            <a:r>
              <a:t>Title Text</a:t>
            </a:r>
          </a:p>
        </p:txBody>
      </p:sp>
      <p:sp>
        <p:nvSpPr>
          <p:cNvPr id="41" name="Body Level One…"/>
          <p:cNvSpPr txBox="1">
            <a:spLocks noGrp="1"/>
          </p:cNvSpPr>
          <p:nvPr>
            <p:ph type="body" idx="1"/>
          </p:nvPr>
        </p:nvSpPr>
        <p:spPr>
          <a:xfrm>
            <a:off x="539750" y="2541587"/>
            <a:ext cx="6478588" cy="5853113"/>
          </a:xfrm>
          <a:prstGeom prst="rect">
            <a:avLst/>
          </a:prstGeom>
        </p:spPr>
        <p:txBody>
          <a:bodyPr lIns="0" tIns="0" rIns="0" bIns="0"/>
          <a:lstStyle/>
          <a:p>
            <a:r>
              <a:t>Body Level One</a:t>
            </a:r>
          </a:p>
          <a:p>
            <a:pPr lvl="1"/>
            <a:r>
              <a:t>Body Level Two</a:t>
            </a:r>
          </a:p>
          <a:p>
            <a:pPr lvl="2"/>
            <a:r>
              <a:t>Body Level Three</a:t>
            </a:r>
          </a:p>
          <a:p>
            <a:pPr lvl="3"/>
            <a:r>
              <a:t>Body Level Four</a:t>
            </a:r>
          </a:p>
          <a:p>
            <a:pPr lvl="4"/>
            <a:r>
              <a:t>Body Level Five</a:t>
            </a:r>
          </a:p>
        </p:txBody>
      </p:sp>
      <p:sp>
        <p:nvSpPr>
          <p:cNvPr id="42"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ommodore's Cup Series Guide"/>
          <p:cNvSpPr txBox="1"/>
          <p:nvPr/>
        </p:nvSpPr>
        <p:spPr>
          <a:xfrm>
            <a:off x="4756487" y="10048875"/>
            <a:ext cx="2513926" cy="246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lvl1pPr algn="r">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000" i="1">
                <a:latin typeface="Verdana"/>
                <a:ea typeface="Verdana"/>
                <a:cs typeface="Verdana"/>
                <a:sym typeface="Verdana"/>
              </a:defRPr>
            </a:lvl1pPr>
          </a:lstStyle>
          <a:p>
            <a:r>
              <a:t>Commodore's Cup Series Guide</a:t>
            </a:r>
          </a:p>
        </p:txBody>
      </p:sp>
      <p:grpSp>
        <p:nvGrpSpPr>
          <p:cNvPr id="5" name="Group"/>
          <p:cNvGrpSpPr/>
          <p:nvPr/>
        </p:nvGrpSpPr>
        <p:grpSpPr>
          <a:xfrm>
            <a:off x="2330450" y="136525"/>
            <a:ext cx="2898775" cy="671513"/>
            <a:chOff x="0" y="0"/>
            <a:chExt cx="2898775" cy="671512"/>
          </a:xfrm>
        </p:grpSpPr>
        <p:pic>
          <p:nvPicPr>
            <p:cNvPr id="3" name="image.jpeg" descr="image.jpeg"/>
            <p:cNvPicPr>
              <a:picLocks noChangeAspect="1"/>
            </p:cNvPicPr>
            <p:nvPr/>
          </p:nvPicPr>
          <p:blipFill>
            <a:blip r:embed="rId5"/>
            <a:srcRect t="1646" b="8898"/>
            <a:stretch>
              <a:fillRect/>
            </a:stretch>
          </p:blipFill>
          <p:spPr>
            <a:xfrm>
              <a:off x="0" y="0"/>
              <a:ext cx="2898775" cy="671513"/>
            </a:xfrm>
            <a:prstGeom prst="rect">
              <a:avLst/>
            </a:prstGeom>
            <a:ln w="12700" cap="flat">
              <a:noFill/>
              <a:miter lim="400000"/>
            </a:ln>
            <a:effectLst/>
          </p:spPr>
        </p:pic>
        <p:pic>
          <p:nvPicPr>
            <p:cNvPr id="4" name="image.jpeg" descr="image.jpeg"/>
            <p:cNvPicPr>
              <a:picLocks noChangeAspect="1"/>
            </p:cNvPicPr>
            <p:nvPr/>
          </p:nvPicPr>
          <p:blipFill>
            <a:blip r:embed="rId6"/>
            <a:stretch>
              <a:fillRect/>
            </a:stretch>
          </p:blipFill>
          <p:spPr>
            <a:xfrm>
              <a:off x="2290762" y="101600"/>
              <a:ext cx="596901" cy="466725"/>
            </a:xfrm>
            <a:prstGeom prst="rect">
              <a:avLst/>
            </a:prstGeom>
            <a:ln w="12700" cap="flat">
              <a:noFill/>
              <a:miter lim="400000"/>
            </a:ln>
            <a:effectLst/>
          </p:spPr>
        </p:pic>
      </p:grpSp>
      <p:sp>
        <p:nvSpPr>
          <p:cNvPr id="6" name="Title Text"/>
          <p:cNvSpPr txBox="1">
            <a:spLocks noGrp="1"/>
          </p:cNvSpPr>
          <p:nvPr>
            <p:ph type="title"/>
          </p:nvPr>
        </p:nvSpPr>
        <p:spPr>
          <a:xfrm>
            <a:off x="457200" y="723900"/>
            <a:ext cx="6643688" cy="13366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nchor="ctr">
            <a:normAutofit/>
          </a:bodyPr>
          <a:lstStyle/>
          <a:p>
            <a:r>
              <a:t>Title Text</a:t>
            </a:r>
          </a:p>
        </p:txBody>
      </p:sp>
      <p:sp>
        <p:nvSpPr>
          <p:cNvPr id="7" name="Body Level One…"/>
          <p:cNvSpPr txBox="1">
            <a:spLocks noGrp="1"/>
          </p:cNvSpPr>
          <p:nvPr>
            <p:ph type="body" idx="1"/>
          </p:nvPr>
        </p:nvSpPr>
        <p:spPr>
          <a:xfrm>
            <a:off x="314325" y="1608137"/>
            <a:ext cx="6926263" cy="594677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normAutofit/>
          </a:bodyPr>
          <a:lstStyle/>
          <a:p>
            <a:r>
              <a:t>Body Level One</a:t>
            </a:r>
          </a:p>
          <a:p>
            <a:pPr lvl="1"/>
            <a:r>
              <a:t>Body Level Two</a:t>
            </a:r>
          </a:p>
          <a:p>
            <a:pPr lvl="2"/>
            <a:r>
              <a:t>Body Level Three</a:t>
            </a:r>
          </a:p>
          <a:p>
            <a:pPr lvl="3"/>
            <a:r>
              <a:t>Body Level Four</a:t>
            </a:r>
          </a:p>
          <a:p>
            <a:pPr lvl="4"/>
            <a:r>
              <a:t>Body Level Five</a:t>
            </a:r>
          </a:p>
        </p:txBody>
      </p:sp>
      <p:sp>
        <p:nvSpPr>
          <p:cNvPr id="8" name="01"/>
          <p:cNvSpPr txBox="1">
            <a:spLocks noGrp="1"/>
          </p:cNvSpPr>
          <p:nvPr>
            <p:ph type="sldNum" sz="quarter" idx="2"/>
          </p:nvPr>
        </p:nvSpPr>
        <p:spPr>
          <a:xfrm>
            <a:off x="3652308" y="9613676"/>
            <a:ext cx="1763184" cy="571501"/>
          </a:xfrm>
          <a:prstGeom prst="rect">
            <a:avLst/>
          </a:prstGeom>
          <a:ln w="12700">
            <a:miter lim="400000"/>
          </a:ln>
        </p:spPr>
        <p:txBody>
          <a:bodyPr wrap="none" lIns="45719" rIns="45719" anchor="ctr">
            <a:spAutoFit/>
          </a:bodyPr>
          <a:lstStyle>
            <a:lvl1pPr algn="r">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spd="med"/>
  <p:txStyles>
    <p:titleStyle>
      <a:lvl1pPr marL="0" marR="0" indent="0" algn="ctr" defTabSz="449262" rtl="0" latinLnBrk="0">
        <a:lnSpc>
          <a:spcPct val="100000"/>
        </a:lnSpc>
        <a:spcBef>
          <a:spcPts val="0"/>
        </a:spcBef>
        <a:spcAft>
          <a:spcPts val="0"/>
        </a:spcAft>
        <a:buClrTx/>
        <a:buSzTx/>
        <a:buFontTx/>
        <a:buNone/>
        <a:tabLst/>
        <a:defRPr sz="4100" b="0" i="0" u="none" strike="noStrike" cap="none" spc="0" baseline="0">
          <a:solidFill>
            <a:srgbClr val="000000"/>
          </a:solidFill>
          <a:effectLst>
            <a:outerShdw blurRad="12700" dist="25400" dir="2700000" rotWithShape="0">
              <a:srgbClr val="DDDDDD"/>
            </a:outerShdw>
          </a:effectLst>
          <a:uFillTx/>
          <a:latin typeface="Verdana"/>
          <a:ea typeface="Verdana"/>
          <a:cs typeface="Verdana"/>
          <a:sym typeface="Verdana"/>
        </a:defRPr>
      </a:lvl1pPr>
      <a:lvl2pPr marL="0" marR="0" indent="0" algn="ctr" defTabSz="449262" rtl="0" latinLnBrk="0">
        <a:lnSpc>
          <a:spcPct val="100000"/>
        </a:lnSpc>
        <a:spcBef>
          <a:spcPts val="0"/>
        </a:spcBef>
        <a:spcAft>
          <a:spcPts val="0"/>
        </a:spcAft>
        <a:buClrTx/>
        <a:buSzTx/>
        <a:buFontTx/>
        <a:buNone/>
        <a:tabLst/>
        <a:defRPr sz="4100" b="0" i="0" u="none" strike="noStrike" cap="none" spc="0" baseline="0">
          <a:solidFill>
            <a:srgbClr val="000000"/>
          </a:solidFill>
          <a:effectLst>
            <a:outerShdw blurRad="12700" dist="25400" dir="2700000" rotWithShape="0">
              <a:srgbClr val="DDDDDD"/>
            </a:outerShdw>
          </a:effectLst>
          <a:uFillTx/>
          <a:latin typeface="Verdana"/>
          <a:ea typeface="Verdana"/>
          <a:cs typeface="Verdana"/>
          <a:sym typeface="Verdana"/>
        </a:defRPr>
      </a:lvl2pPr>
      <a:lvl3pPr marL="0" marR="0" indent="0" algn="ctr" defTabSz="449262" rtl="0" latinLnBrk="0">
        <a:lnSpc>
          <a:spcPct val="100000"/>
        </a:lnSpc>
        <a:spcBef>
          <a:spcPts val="0"/>
        </a:spcBef>
        <a:spcAft>
          <a:spcPts val="0"/>
        </a:spcAft>
        <a:buClrTx/>
        <a:buSzTx/>
        <a:buFontTx/>
        <a:buNone/>
        <a:tabLst/>
        <a:defRPr sz="4100" b="0" i="0" u="none" strike="noStrike" cap="none" spc="0" baseline="0">
          <a:solidFill>
            <a:srgbClr val="000000"/>
          </a:solidFill>
          <a:effectLst>
            <a:outerShdw blurRad="12700" dist="25400" dir="2700000" rotWithShape="0">
              <a:srgbClr val="DDDDDD"/>
            </a:outerShdw>
          </a:effectLst>
          <a:uFillTx/>
          <a:latin typeface="Verdana"/>
          <a:ea typeface="Verdana"/>
          <a:cs typeface="Verdana"/>
          <a:sym typeface="Verdana"/>
        </a:defRPr>
      </a:lvl3pPr>
      <a:lvl4pPr marL="0" marR="0" indent="0" algn="ctr" defTabSz="449262" rtl="0" latinLnBrk="0">
        <a:lnSpc>
          <a:spcPct val="100000"/>
        </a:lnSpc>
        <a:spcBef>
          <a:spcPts val="0"/>
        </a:spcBef>
        <a:spcAft>
          <a:spcPts val="0"/>
        </a:spcAft>
        <a:buClrTx/>
        <a:buSzTx/>
        <a:buFontTx/>
        <a:buNone/>
        <a:tabLst/>
        <a:defRPr sz="4100" b="0" i="0" u="none" strike="noStrike" cap="none" spc="0" baseline="0">
          <a:solidFill>
            <a:srgbClr val="000000"/>
          </a:solidFill>
          <a:effectLst>
            <a:outerShdw blurRad="12700" dist="25400" dir="2700000" rotWithShape="0">
              <a:srgbClr val="DDDDDD"/>
            </a:outerShdw>
          </a:effectLst>
          <a:uFillTx/>
          <a:latin typeface="Verdana"/>
          <a:ea typeface="Verdana"/>
          <a:cs typeface="Verdana"/>
          <a:sym typeface="Verdana"/>
        </a:defRPr>
      </a:lvl4pPr>
      <a:lvl5pPr marL="0" marR="0" indent="0" algn="ctr" defTabSz="449262" rtl="0" latinLnBrk="0">
        <a:lnSpc>
          <a:spcPct val="100000"/>
        </a:lnSpc>
        <a:spcBef>
          <a:spcPts val="0"/>
        </a:spcBef>
        <a:spcAft>
          <a:spcPts val="0"/>
        </a:spcAft>
        <a:buClrTx/>
        <a:buSzTx/>
        <a:buFontTx/>
        <a:buNone/>
        <a:tabLst/>
        <a:defRPr sz="4100" b="0" i="0" u="none" strike="noStrike" cap="none" spc="0" baseline="0">
          <a:solidFill>
            <a:srgbClr val="000000"/>
          </a:solidFill>
          <a:effectLst>
            <a:outerShdw blurRad="12700" dist="25400" dir="2700000" rotWithShape="0">
              <a:srgbClr val="DDDDDD"/>
            </a:outerShdw>
          </a:effectLst>
          <a:uFillTx/>
          <a:latin typeface="Verdana"/>
          <a:ea typeface="Verdana"/>
          <a:cs typeface="Verdana"/>
          <a:sym typeface="Verdana"/>
        </a:defRPr>
      </a:lvl5pPr>
      <a:lvl6pPr marL="0" marR="0" indent="457200" algn="ctr" defTabSz="449262" rtl="0" latinLnBrk="0">
        <a:lnSpc>
          <a:spcPct val="100000"/>
        </a:lnSpc>
        <a:spcBef>
          <a:spcPts val="0"/>
        </a:spcBef>
        <a:spcAft>
          <a:spcPts val="0"/>
        </a:spcAft>
        <a:buClrTx/>
        <a:buSzTx/>
        <a:buFontTx/>
        <a:buNone/>
        <a:tabLst/>
        <a:defRPr sz="4100" b="0" i="0" u="none" strike="noStrike" cap="none" spc="0" baseline="0">
          <a:solidFill>
            <a:srgbClr val="000000"/>
          </a:solidFill>
          <a:effectLst>
            <a:outerShdw blurRad="12700" dist="25400" dir="2700000" rotWithShape="0">
              <a:srgbClr val="DDDDDD"/>
            </a:outerShdw>
          </a:effectLst>
          <a:uFillTx/>
          <a:latin typeface="Verdana"/>
          <a:ea typeface="Verdana"/>
          <a:cs typeface="Verdana"/>
          <a:sym typeface="Verdana"/>
        </a:defRPr>
      </a:lvl6pPr>
      <a:lvl7pPr marL="0" marR="0" indent="914400" algn="ctr" defTabSz="449262" rtl="0" latinLnBrk="0">
        <a:lnSpc>
          <a:spcPct val="100000"/>
        </a:lnSpc>
        <a:spcBef>
          <a:spcPts val="0"/>
        </a:spcBef>
        <a:spcAft>
          <a:spcPts val="0"/>
        </a:spcAft>
        <a:buClrTx/>
        <a:buSzTx/>
        <a:buFontTx/>
        <a:buNone/>
        <a:tabLst/>
        <a:defRPr sz="4100" b="0" i="0" u="none" strike="noStrike" cap="none" spc="0" baseline="0">
          <a:solidFill>
            <a:srgbClr val="000000"/>
          </a:solidFill>
          <a:effectLst>
            <a:outerShdw blurRad="12700" dist="25400" dir="2700000" rotWithShape="0">
              <a:srgbClr val="DDDDDD"/>
            </a:outerShdw>
          </a:effectLst>
          <a:uFillTx/>
          <a:latin typeface="Verdana"/>
          <a:ea typeface="Verdana"/>
          <a:cs typeface="Verdana"/>
          <a:sym typeface="Verdana"/>
        </a:defRPr>
      </a:lvl7pPr>
      <a:lvl8pPr marL="0" marR="0" indent="1371600" algn="ctr" defTabSz="449262" rtl="0" latinLnBrk="0">
        <a:lnSpc>
          <a:spcPct val="100000"/>
        </a:lnSpc>
        <a:spcBef>
          <a:spcPts val="0"/>
        </a:spcBef>
        <a:spcAft>
          <a:spcPts val="0"/>
        </a:spcAft>
        <a:buClrTx/>
        <a:buSzTx/>
        <a:buFontTx/>
        <a:buNone/>
        <a:tabLst/>
        <a:defRPr sz="4100" b="0" i="0" u="none" strike="noStrike" cap="none" spc="0" baseline="0">
          <a:solidFill>
            <a:srgbClr val="000000"/>
          </a:solidFill>
          <a:effectLst>
            <a:outerShdw blurRad="12700" dist="25400" dir="2700000" rotWithShape="0">
              <a:srgbClr val="DDDDDD"/>
            </a:outerShdw>
          </a:effectLst>
          <a:uFillTx/>
          <a:latin typeface="Verdana"/>
          <a:ea typeface="Verdana"/>
          <a:cs typeface="Verdana"/>
          <a:sym typeface="Verdana"/>
        </a:defRPr>
      </a:lvl8pPr>
      <a:lvl9pPr marL="0" marR="0" indent="1828800" algn="ctr" defTabSz="449262" rtl="0" latinLnBrk="0">
        <a:lnSpc>
          <a:spcPct val="100000"/>
        </a:lnSpc>
        <a:spcBef>
          <a:spcPts val="0"/>
        </a:spcBef>
        <a:spcAft>
          <a:spcPts val="0"/>
        </a:spcAft>
        <a:buClrTx/>
        <a:buSzTx/>
        <a:buFontTx/>
        <a:buNone/>
        <a:tabLst/>
        <a:defRPr sz="4100" b="0" i="0" u="none" strike="noStrike" cap="none" spc="0" baseline="0">
          <a:solidFill>
            <a:srgbClr val="000000"/>
          </a:solidFill>
          <a:effectLst>
            <a:outerShdw blurRad="12700" dist="25400" dir="2700000" rotWithShape="0">
              <a:srgbClr val="DDDDDD"/>
            </a:outerShdw>
          </a:effectLst>
          <a:uFillTx/>
          <a:latin typeface="Verdana"/>
          <a:ea typeface="Verdana"/>
          <a:cs typeface="Verdana"/>
          <a:sym typeface="Verdana"/>
        </a:defRPr>
      </a:lvl9pPr>
    </p:titleStyle>
    <p:bodyStyle>
      <a:lvl1pPr marL="342900" marR="0" indent="-342900" algn="l" defTabSz="449262" rtl="0" latinLnBrk="0">
        <a:lnSpc>
          <a:spcPct val="120000"/>
        </a:lnSpc>
        <a:spcBef>
          <a:spcPts val="600"/>
        </a:spcBef>
        <a:spcAft>
          <a:spcPts val="0"/>
        </a:spcAft>
        <a:buClrTx/>
        <a:buSzTx/>
        <a:buFontTx/>
        <a:buNone/>
        <a:tabLst/>
        <a:defRPr sz="2500" b="1" i="0" u="none" strike="noStrike" cap="none" spc="0" baseline="0">
          <a:solidFill>
            <a:srgbClr val="000000"/>
          </a:solidFill>
          <a:uFillTx/>
          <a:latin typeface="Verdana"/>
          <a:ea typeface="Verdana"/>
          <a:cs typeface="Verdana"/>
          <a:sym typeface="Verdana"/>
        </a:defRPr>
      </a:lvl1pPr>
      <a:lvl2pPr marL="342900" marR="0" indent="114300" algn="l" defTabSz="449262" rtl="0" latinLnBrk="0">
        <a:lnSpc>
          <a:spcPct val="120000"/>
        </a:lnSpc>
        <a:spcBef>
          <a:spcPts val="600"/>
        </a:spcBef>
        <a:spcAft>
          <a:spcPts val="0"/>
        </a:spcAft>
        <a:buClrTx/>
        <a:buSzTx/>
        <a:buFontTx/>
        <a:buNone/>
        <a:tabLst/>
        <a:defRPr sz="2500" b="1" i="0" u="none" strike="noStrike" cap="none" spc="0" baseline="0">
          <a:solidFill>
            <a:srgbClr val="000000"/>
          </a:solidFill>
          <a:uFillTx/>
          <a:latin typeface="Verdana"/>
          <a:ea typeface="Verdana"/>
          <a:cs typeface="Verdana"/>
          <a:sym typeface="Verdana"/>
        </a:defRPr>
      </a:lvl2pPr>
      <a:lvl3pPr marL="342900" marR="0" indent="571500" algn="l" defTabSz="449262" rtl="0" latinLnBrk="0">
        <a:lnSpc>
          <a:spcPct val="120000"/>
        </a:lnSpc>
        <a:spcBef>
          <a:spcPts val="600"/>
        </a:spcBef>
        <a:spcAft>
          <a:spcPts val="0"/>
        </a:spcAft>
        <a:buClrTx/>
        <a:buSzTx/>
        <a:buFontTx/>
        <a:buNone/>
        <a:tabLst/>
        <a:defRPr sz="2500" b="1" i="0" u="none" strike="noStrike" cap="none" spc="0" baseline="0">
          <a:solidFill>
            <a:srgbClr val="000000"/>
          </a:solidFill>
          <a:uFillTx/>
          <a:latin typeface="Verdana"/>
          <a:ea typeface="Verdana"/>
          <a:cs typeface="Verdana"/>
          <a:sym typeface="Verdana"/>
        </a:defRPr>
      </a:lvl3pPr>
      <a:lvl4pPr marL="342900" marR="0" indent="1028700" algn="l" defTabSz="449262" rtl="0" latinLnBrk="0">
        <a:lnSpc>
          <a:spcPct val="120000"/>
        </a:lnSpc>
        <a:spcBef>
          <a:spcPts val="600"/>
        </a:spcBef>
        <a:spcAft>
          <a:spcPts val="0"/>
        </a:spcAft>
        <a:buClrTx/>
        <a:buSzTx/>
        <a:buFontTx/>
        <a:buNone/>
        <a:tabLst/>
        <a:defRPr sz="2500" b="1" i="0" u="none" strike="noStrike" cap="none" spc="0" baseline="0">
          <a:solidFill>
            <a:srgbClr val="000000"/>
          </a:solidFill>
          <a:uFillTx/>
          <a:latin typeface="Verdana"/>
          <a:ea typeface="Verdana"/>
          <a:cs typeface="Verdana"/>
          <a:sym typeface="Verdana"/>
        </a:defRPr>
      </a:lvl4pPr>
      <a:lvl5pPr marL="342900" marR="0" indent="1485900" algn="l" defTabSz="449262" rtl="0" latinLnBrk="0">
        <a:lnSpc>
          <a:spcPct val="120000"/>
        </a:lnSpc>
        <a:spcBef>
          <a:spcPts val="600"/>
        </a:spcBef>
        <a:spcAft>
          <a:spcPts val="0"/>
        </a:spcAft>
        <a:buClrTx/>
        <a:buSzTx/>
        <a:buFontTx/>
        <a:buNone/>
        <a:tabLst/>
        <a:defRPr sz="2500" b="1" i="0" u="none" strike="noStrike" cap="none" spc="0" baseline="0">
          <a:solidFill>
            <a:srgbClr val="000000"/>
          </a:solidFill>
          <a:uFillTx/>
          <a:latin typeface="Verdana"/>
          <a:ea typeface="Verdana"/>
          <a:cs typeface="Verdana"/>
          <a:sym typeface="Verdana"/>
        </a:defRPr>
      </a:lvl5pPr>
      <a:lvl6pPr marL="342900" marR="0" indent="1943100" algn="l" defTabSz="449262" rtl="0" latinLnBrk="0">
        <a:lnSpc>
          <a:spcPct val="120000"/>
        </a:lnSpc>
        <a:spcBef>
          <a:spcPts val="600"/>
        </a:spcBef>
        <a:spcAft>
          <a:spcPts val="0"/>
        </a:spcAft>
        <a:buClrTx/>
        <a:buSzTx/>
        <a:buFontTx/>
        <a:buNone/>
        <a:tabLst/>
        <a:defRPr sz="2500" b="1" i="0" u="none" strike="noStrike" cap="none" spc="0" baseline="0">
          <a:solidFill>
            <a:srgbClr val="000000"/>
          </a:solidFill>
          <a:uFillTx/>
          <a:latin typeface="Verdana"/>
          <a:ea typeface="Verdana"/>
          <a:cs typeface="Verdana"/>
          <a:sym typeface="Verdana"/>
        </a:defRPr>
      </a:lvl6pPr>
      <a:lvl7pPr marL="342900" marR="0" indent="2400300" algn="l" defTabSz="449262" rtl="0" latinLnBrk="0">
        <a:lnSpc>
          <a:spcPct val="120000"/>
        </a:lnSpc>
        <a:spcBef>
          <a:spcPts val="600"/>
        </a:spcBef>
        <a:spcAft>
          <a:spcPts val="0"/>
        </a:spcAft>
        <a:buClrTx/>
        <a:buSzTx/>
        <a:buFontTx/>
        <a:buNone/>
        <a:tabLst/>
        <a:defRPr sz="2500" b="1" i="0" u="none" strike="noStrike" cap="none" spc="0" baseline="0">
          <a:solidFill>
            <a:srgbClr val="000000"/>
          </a:solidFill>
          <a:uFillTx/>
          <a:latin typeface="Verdana"/>
          <a:ea typeface="Verdana"/>
          <a:cs typeface="Verdana"/>
          <a:sym typeface="Verdana"/>
        </a:defRPr>
      </a:lvl7pPr>
      <a:lvl8pPr marL="342900" marR="0" indent="2857500" algn="l" defTabSz="449262" rtl="0" latinLnBrk="0">
        <a:lnSpc>
          <a:spcPct val="120000"/>
        </a:lnSpc>
        <a:spcBef>
          <a:spcPts val="600"/>
        </a:spcBef>
        <a:spcAft>
          <a:spcPts val="0"/>
        </a:spcAft>
        <a:buClrTx/>
        <a:buSzTx/>
        <a:buFontTx/>
        <a:buNone/>
        <a:tabLst/>
        <a:defRPr sz="2500" b="1" i="0" u="none" strike="noStrike" cap="none" spc="0" baseline="0">
          <a:solidFill>
            <a:srgbClr val="000000"/>
          </a:solidFill>
          <a:uFillTx/>
          <a:latin typeface="Verdana"/>
          <a:ea typeface="Verdana"/>
          <a:cs typeface="Verdana"/>
          <a:sym typeface="Verdana"/>
        </a:defRPr>
      </a:lvl8pPr>
      <a:lvl9pPr marL="342900" marR="0" indent="3314700" algn="l" defTabSz="449262" rtl="0" latinLnBrk="0">
        <a:lnSpc>
          <a:spcPct val="120000"/>
        </a:lnSpc>
        <a:spcBef>
          <a:spcPts val="600"/>
        </a:spcBef>
        <a:spcAft>
          <a:spcPts val="0"/>
        </a:spcAft>
        <a:buClrTx/>
        <a:buSzTx/>
        <a:buFontTx/>
        <a:buNone/>
        <a:tabLst/>
        <a:defRPr sz="2500" b="1" i="0" u="none" strike="noStrike" cap="none" spc="0" baseline="0">
          <a:solidFill>
            <a:srgbClr val="000000"/>
          </a:solidFill>
          <a:uFillTx/>
          <a:latin typeface="Verdana"/>
          <a:ea typeface="Verdana"/>
          <a:cs typeface="Verdana"/>
          <a:sym typeface="Verdana"/>
        </a:defRPr>
      </a:lvl9pPr>
    </p:bodyStyle>
    <p:otherStyle>
      <a:lvl1pPr marL="0" marR="0" indent="0" algn="r" defTabSz="44926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1pPr>
      <a:lvl2pPr marL="0" marR="0" indent="457200" algn="r" defTabSz="44926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2pPr>
      <a:lvl3pPr marL="0" marR="0" indent="914400" algn="r" defTabSz="44926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3pPr>
      <a:lvl4pPr marL="0" marR="0" indent="1371600" algn="r" defTabSz="44926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4pPr>
      <a:lvl5pPr marL="0" marR="0" indent="1828800" algn="r" defTabSz="44926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5pPr>
      <a:lvl6pPr marL="0" marR="0" indent="0" algn="r" defTabSz="44926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6pPr>
      <a:lvl7pPr marL="0" marR="0" indent="0" algn="r" defTabSz="44926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7pPr>
      <a:lvl8pPr marL="0" marR="0" indent="0" algn="r" defTabSz="44926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8pPr>
      <a:lvl9pPr marL="0" marR="0" indent="0" algn="r" defTabSz="44926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COMMODORE'S CUP GUIDE"/>
          <p:cNvSpPr txBox="1">
            <a:spLocks noGrp="1"/>
          </p:cNvSpPr>
          <p:nvPr>
            <p:ph type="ctrTitle"/>
          </p:nvPr>
        </p:nvSpPr>
        <p:spPr>
          <a:xfrm>
            <a:off x="623887" y="1055687"/>
            <a:ext cx="6313488" cy="693738"/>
          </a:xfrm>
          <a:prstGeom prst="rect">
            <a:avLst/>
          </a:prstGeom>
        </p:spPr>
        <p:txBody>
          <a:bodyPr>
            <a:normAutofit fontScale="90000"/>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2200"/>
            </a:lvl1pPr>
          </a:lstStyle>
          <a:p>
            <a:r>
              <a:rPr dirty="0"/>
              <a:t>COMMODORE'S CUP</a:t>
            </a:r>
            <a:r>
              <a:rPr lang="en-GB" dirty="0"/>
              <a:t> RACE OFFICER’s</a:t>
            </a:r>
            <a:r>
              <a:rPr dirty="0"/>
              <a:t> GUIDE</a:t>
            </a:r>
          </a:p>
        </p:txBody>
      </p:sp>
      <p:sp>
        <p:nvSpPr>
          <p:cNvPr id="52" name="On each Sunday:…"/>
          <p:cNvSpPr txBox="1">
            <a:spLocks noGrp="1"/>
          </p:cNvSpPr>
          <p:nvPr>
            <p:ph type="subTitle" idx="1"/>
          </p:nvPr>
        </p:nvSpPr>
        <p:spPr>
          <a:xfrm>
            <a:off x="357981" y="2025744"/>
            <a:ext cx="6840538" cy="7599269"/>
          </a:xfrm>
          <a:prstGeom prst="rect">
            <a:avLst/>
          </a:prstGeom>
        </p:spPr>
        <p:txBody>
          <a:bodyPr/>
          <a:lstStyle/>
          <a:p>
            <a:pPr marL="341312" indent="-341312">
              <a:tabLst>
                <a:tab pos="558800" algn="l"/>
                <a:tab pos="1473200" algn="l"/>
                <a:tab pos="2387600" algn="l"/>
                <a:tab pos="3302000" algn="l"/>
                <a:tab pos="4216400" algn="l"/>
                <a:tab pos="5130800" algn="l"/>
                <a:tab pos="6045200" algn="l"/>
                <a:tab pos="6959600" algn="l"/>
                <a:tab pos="7874000" algn="l"/>
                <a:tab pos="8788400" algn="l"/>
                <a:tab pos="9702800" algn="l"/>
              </a:tabLst>
              <a:defRPr sz="2000"/>
            </a:pPr>
            <a:r>
              <a:rPr lang="en-GB" sz="1800" dirty="0"/>
              <a:t>2 races per day on each Sunday</a:t>
            </a:r>
          </a:p>
          <a:p>
            <a:pPr marL="741362" lvl="1" indent="-284162">
              <a:lnSpc>
                <a:spcPct val="104999"/>
              </a:lnSpc>
              <a:spcBef>
                <a:spcPts val="500"/>
              </a:spcBef>
              <a:buClr>
                <a:schemeClr val="accent2"/>
              </a:buClr>
              <a:buSzPct val="100000"/>
              <a:buFont typeface="Verdana"/>
              <a:buChar char="–"/>
              <a:tabLst>
                <a:tab pos="558800" algn="l"/>
                <a:tab pos="1473200" algn="l"/>
                <a:tab pos="2387600" algn="l"/>
                <a:tab pos="3302000" algn="l"/>
                <a:tab pos="4216400" algn="l"/>
                <a:tab pos="5130800" algn="l"/>
                <a:tab pos="6045200" algn="l"/>
                <a:tab pos="6959600" algn="l"/>
                <a:tab pos="7874000" algn="l"/>
                <a:tab pos="8788400" algn="l"/>
                <a:tab pos="9702800" algn="l"/>
              </a:tabLst>
              <a:defRPr sz="2000" b="0"/>
            </a:pPr>
            <a:r>
              <a:rPr lang="en-GB" sz="1800" dirty="0"/>
              <a:t>Races 1 &amp; 2 B2B from 11.00 AM</a:t>
            </a:r>
          </a:p>
          <a:p>
            <a:pPr marL="284162" lvl="1" indent="173037">
              <a:lnSpc>
                <a:spcPct val="104999"/>
              </a:lnSpc>
              <a:spcBef>
                <a:spcPts val="500"/>
              </a:spcBef>
              <a:tabLst>
                <a:tab pos="558800" algn="l"/>
                <a:tab pos="1473200" algn="l"/>
                <a:tab pos="2387600" algn="l"/>
                <a:tab pos="3302000" algn="l"/>
                <a:tab pos="4216400" algn="l"/>
                <a:tab pos="5130800" algn="l"/>
                <a:tab pos="6045200" algn="l"/>
                <a:tab pos="6959600" algn="l"/>
                <a:tab pos="7874000" algn="l"/>
                <a:tab pos="8788400" algn="l"/>
                <a:tab pos="9702800" algn="l"/>
              </a:tabLst>
              <a:defRPr sz="2000" b="0"/>
            </a:pPr>
            <a:endParaRPr lang="en-GB" sz="1800" dirty="0"/>
          </a:p>
          <a:p>
            <a:pPr marL="0" indent="0">
              <a:buClr>
                <a:schemeClr val="accent2"/>
              </a:buClr>
              <a:buSzPct val="100000"/>
              <a:tabLst>
                <a:tab pos="558800" algn="l"/>
                <a:tab pos="1473200" algn="l"/>
                <a:tab pos="2387600" algn="l"/>
                <a:tab pos="3302000" algn="l"/>
                <a:tab pos="4216400" algn="l"/>
                <a:tab pos="5130800" algn="l"/>
                <a:tab pos="6045200" algn="l"/>
                <a:tab pos="6959600" algn="l"/>
                <a:tab pos="7874000" algn="l"/>
                <a:tab pos="8788400" algn="l"/>
                <a:tab pos="9702800" algn="l"/>
              </a:tabLst>
              <a:defRPr sz="2000"/>
            </a:pPr>
            <a:r>
              <a:rPr lang="en-GB" sz="1800" dirty="0"/>
              <a:t>3 Fleets using PY handicaps </a:t>
            </a:r>
          </a:p>
          <a:p>
            <a:pPr marL="341312" indent="-341312">
              <a:buClr>
                <a:schemeClr val="accent2"/>
              </a:buClr>
              <a:buSzPct val="100000"/>
              <a:buFontTx/>
              <a:buChar char="❑"/>
              <a:tabLst>
                <a:tab pos="558800" algn="l"/>
                <a:tab pos="1473200" algn="l"/>
                <a:tab pos="2387600" algn="l"/>
                <a:tab pos="3302000" algn="l"/>
                <a:tab pos="4216400" algn="l"/>
                <a:tab pos="5130800" algn="l"/>
                <a:tab pos="6045200" algn="l"/>
                <a:tab pos="6959600" algn="l"/>
                <a:tab pos="7874000" algn="l"/>
                <a:tab pos="8788400" algn="l"/>
                <a:tab pos="9702800" algn="l"/>
              </a:tabLst>
              <a:defRPr sz="2000"/>
            </a:pPr>
            <a:r>
              <a:rPr lang="en-GB" sz="1800" dirty="0"/>
              <a:t>Fast: </a:t>
            </a:r>
            <a:r>
              <a:rPr lang="en-GB" sz="1800" dirty="0">
                <a:latin typeface="Tahoma" panose="020B0604030504040204" pitchFamily="34" charset="0"/>
              </a:rPr>
              <a:t>PY 1089 and faster Flag F</a:t>
            </a:r>
          </a:p>
          <a:p>
            <a:pPr marL="341312" indent="-341312">
              <a:buClr>
                <a:schemeClr val="accent2"/>
              </a:buClr>
              <a:buSzPct val="100000"/>
              <a:buChar char="❑"/>
              <a:tabLst>
                <a:tab pos="558800" algn="l"/>
                <a:tab pos="1473200" algn="l"/>
                <a:tab pos="2387600" algn="l"/>
                <a:tab pos="3302000" algn="l"/>
                <a:tab pos="4216400" algn="l"/>
                <a:tab pos="5130800" algn="l"/>
                <a:tab pos="6045200" algn="l"/>
                <a:tab pos="6959600" algn="l"/>
                <a:tab pos="7874000" algn="l"/>
                <a:tab pos="8788400" algn="l"/>
                <a:tab pos="9702800" algn="l"/>
              </a:tabLst>
              <a:defRPr sz="2000"/>
            </a:pPr>
            <a:r>
              <a:rPr lang="en-GB" sz="1800" dirty="0"/>
              <a:t>Medium: </a:t>
            </a:r>
            <a:r>
              <a:rPr lang="en-GB" sz="1800" dirty="0">
                <a:effectLst/>
                <a:latin typeface="Tahoma" panose="020B0604030504040204" pitchFamily="34" charset="0"/>
              </a:rPr>
              <a:t>PY 1090 to PY 1191 Flag O</a:t>
            </a:r>
            <a:endParaRPr lang="en-GB" sz="1800" dirty="0"/>
          </a:p>
          <a:p>
            <a:pPr marL="341312" indent="-341312">
              <a:buClr>
                <a:schemeClr val="accent2"/>
              </a:buClr>
              <a:buSzPct val="100000"/>
              <a:buFontTx/>
              <a:buChar char="❑"/>
              <a:tabLst>
                <a:tab pos="558800" algn="l"/>
                <a:tab pos="1473200" algn="l"/>
                <a:tab pos="2387600" algn="l"/>
                <a:tab pos="3302000" algn="l"/>
                <a:tab pos="4216400" algn="l"/>
                <a:tab pos="5130800" algn="l"/>
                <a:tab pos="6045200" algn="l"/>
                <a:tab pos="6959600" algn="l"/>
                <a:tab pos="7874000" algn="l"/>
                <a:tab pos="8788400" algn="l"/>
                <a:tab pos="9702800" algn="l"/>
              </a:tabLst>
              <a:defRPr sz="2000"/>
            </a:pPr>
            <a:r>
              <a:rPr lang="en-GB" sz="1800" dirty="0"/>
              <a:t>Slow: </a:t>
            </a:r>
            <a:r>
              <a:rPr lang="en-GB" sz="1800" dirty="0">
                <a:effectLst/>
                <a:latin typeface="Tahoma" panose="020B0604030504040204" pitchFamily="34" charset="0"/>
              </a:rPr>
              <a:t>PY 1192 and slower Flag T (Refer Note 1) </a:t>
            </a:r>
            <a:endParaRPr lang="en-GB" sz="1800" dirty="0"/>
          </a:p>
          <a:p>
            <a:pPr marL="341312" indent="-341312">
              <a:buClr>
                <a:schemeClr val="accent2"/>
              </a:buClr>
              <a:buSzPct val="100000"/>
              <a:buChar char="❑"/>
              <a:tabLst>
                <a:tab pos="558800" algn="l"/>
                <a:tab pos="1473200" algn="l"/>
                <a:tab pos="2387600" algn="l"/>
                <a:tab pos="3302000" algn="l"/>
                <a:tab pos="4216400" algn="l"/>
                <a:tab pos="5130800" algn="l"/>
                <a:tab pos="6045200" algn="l"/>
                <a:tab pos="6959600" algn="l"/>
                <a:tab pos="7874000" algn="l"/>
                <a:tab pos="8788400" algn="l"/>
                <a:tab pos="9702800" algn="l"/>
              </a:tabLst>
              <a:defRPr sz="2000"/>
            </a:pPr>
            <a:endParaRPr lang="en-GB" sz="1800" dirty="0"/>
          </a:p>
          <a:p>
            <a:pPr marL="0" indent="0">
              <a:buClr>
                <a:schemeClr val="accent2"/>
              </a:buClr>
              <a:buSzPct val="100000"/>
              <a:tabLst>
                <a:tab pos="558800" algn="l"/>
                <a:tab pos="1473200" algn="l"/>
                <a:tab pos="2387600" algn="l"/>
                <a:tab pos="3302000" algn="l"/>
                <a:tab pos="4216400" algn="l"/>
                <a:tab pos="5130800" algn="l"/>
                <a:tab pos="6045200" algn="l"/>
                <a:tab pos="6959600" algn="l"/>
                <a:tab pos="7874000" algn="l"/>
                <a:tab pos="8788400" algn="l"/>
                <a:tab pos="9702800" algn="l"/>
              </a:tabLst>
              <a:defRPr sz="2000"/>
            </a:pPr>
            <a:r>
              <a:rPr lang="en-GB" sz="1800" dirty="0"/>
              <a:t>Race 1 is triangular course, average laps, with inner course for slow fleet </a:t>
            </a:r>
          </a:p>
          <a:p>
            <a:pPr marL="0" indent="0">
              <a:buClr>
                <a:schemeClr val="accent2"/>
              </a:buClr>
              <a:buSzPct val="100000"/>
              <a:tabLst>
                <a:tab pos="558800" algn="l"/>
                <a:tab pos="1473200" algn="l"/>
                <a:tab pos="2387600" algn="l"/>
                <a:tab pos="3302000" algn="l"/>
                <a:tab pos="4216400" algn="l"/>
                <a:tab pos="5130800" algn="l"/>
                <a:tab pos="6045200" algn="l"/>
                <a:tab pos="6959600" algn="l"/>
                <a:tab pos="7874000" algn="l"/>
                <a:tab pos="8788400" algn="l"/>
                <a:tab pos="9702800" algn="l"/>
              </a:tabLst>
              <a:defRPr sz="2000"/>
            </a:pPr>
            <a:endParaRPr lang="en-GB" sz="1800" dirty="0"/>
          </a:p>
          <a:p>
            <a:pPr marL="0" indent="0">
              <a:buClr>
                <a:schemeClr val="accent2"/>
              </a:buClr>
              <a:buSzPct val="100000"/>
              <a:tabLst>
                <a:tab pos="558800" algn="l"/>
                <a:tab pos="1473200" algn="l"/>
                <a:tab pos="2387600" algn="l"/>
                <a:tab pos="3302000" algn="l"/>
                <a:tab pos="4216400" algn="l"/>
                <a:tab pos="5130800" algn="l"/>
                <a:tab pos="6045200" algn="l"/>
                <a:tab pos="6959600" algn="l"/>
                <a:tab pos="7874000" algn="l"/>
                <a:tab pos="8788400" algn="l"/>
                <a:tab pos="9702800" algn="l"/>
              </a:tabLst>
              <a:defRPr sz="2000"/>
            </a:pPr>
            <a:r>
              <a:rPr lang="en-GB" sz="1800" dirty="0"/>
              <a:t>Race 2 is triangle/sausage, </a:t>
            </a:r>
            <a:r>
              <a:rPr lang="en-GB" sz="1800" u="sng" dirty="0"/>
              <a:t>not</a:t>
            </a:r>
            <a:r>
              <a:rPr lang="en-GB" sz="1800" dirty="0"/>
              <a:t> average laps, with inner course for slow fleet </a:t>
            </a:r>
          </a:p>
          <a:p>
            <a:pPr marL="284162" lvl="1" indent="173037">
              <a:lnSpc>
                <a:spcPct val="104999"/>
              </a:lnSpc>
              <a:spcBef>
                <a:spcPts val="500"/>
              </a:spcBef>
              <a:tabLst>
                <a:tab pos="558800" algn="l"/>
                <a:tab pos="1473200" algn="l"/>
                <a:tab pos="2387600" algn="l"/>
                <a:tab pos="3302000" algn="l"/>
                <a:tab pos="4216400" algn="l"/>
                <a:tab pos="5130800" algn="l"/>
                <a:tab pos="6045200" algn="l"/>
                <a:tab pos="6959600" algn="l"/>
                <a:tab pos="7874000" algn="l"/>
                <a:tab pos="8788400" algn="l"/>
                <a:tab pos="9702800" algn="l"/>
              </a:tabLst>
              <a:defRPr sz="2000" b="0"/>
            </a:pPr>
            <a:endParaRPr lang="en-GB" sz="1800" dirty="0"/>
          </a:p>
          <a:p>
            <a:pPr marL="0" indent="0">
              <a:buClr>
                <a:schemeClr val="accent2"/>
              </a:buClr>
              <a:buSzPct val="100000"/>
              <a:tabLst>
                <a:tab pos="558800" algn="l"/>
                <a:tab pos="1473200" algn="l"/>
                <a:tab pos="2387600" algn="l"/>
                <a:tab pos="3302000" algn="l"/>
                <a:tab pos="4216400" algn="l"/>
                <a:tab pos="5130800" algn="l"/>
                <a:tab pos="6045200" algn="l"/>
                <a:tab pos="6959600" algn="l"/>
                <a:tab pos="7874000" algn="l"/>
                <a:tab pos="8788400" algn="l"/>
                <a:tab pos="9702800" algn="l"/>
              </a:tabLst>
              <a:defRPr sz="2000"/>
            </a:pPr>
            <a:r>
              <a:rPr lang="en-GB" sz="1800" dirty="0"/>
              <a:t>Race length approximately 60 minutes for first boat finishing</a:t>
            </a:r>
          </a:p>
          <a:p>
            <a:pPr marL="0" indent="0">
              <a:buClr>
                <a:schemeClr val="accent2"/>
              </a:buClr>
              <a:buSzPct val="100000"/>
              <a:tabLst>
                <a:tab pos="558800" algn="l"/>
                <a:tab pos="1473200" algn="l"/>
                <a:tab pos="2387600" algn="l"/>
                <a:tab pos="3302000" algn="l"/>
                <a:tab pos="4216400" algn="l"/>
                <a:tab pos="5130800" algn="l"/>
                <a:tab pos="6045200" algn="l"/>
                <a:tab pos="6959600" algn="l"/>
                <a:tab pos="7874000" algn="l"/>
                <a:tab pos="8788400" algn="l"/>
                <a:tab pos="9702800" algn="l"/>
              </a:tabLst>
              <a:defRPr sz="2000"/>
            </a:pPr>
            <a:endParaRPr lang="en-GB" sz="1800" dirty="0"/>
          </a:p>
          <a:p>
            <a:pPr marL="0" indent="0"/>
            <a:r>
              <a:rPr lang="en-GB" sz="1000" b="1" dirty="0">
                <a:effectLst/>
                <a:latin typeface="Tahoma" panose="020B0604030504040204" pitchFamily="34" charset="0"/>
              </a:rPr>
              <a:t>Notes </a:t>
            </a:r>
            <a:endParaRPr lang="en-GB" dirty="0">
              <a:effectLst/>
            </a:endParaRPr>
          </a:p>
          <a:p>
            <a:pPr marL="742950" lvl="1" indent="-285750">
              <a:buFont typeface="+mj-lt"/>
              <a:buAutoNum type="arabicPeriod"/>
            </a:pPr>
            <a:r>
              <a:rPr lang="en-GB" sz="900" dirty="0">
                <a:effectLst/>
                <a:latin typeface="Tahoma" panose="020B0604030504040204" pitchFamily="34" charset="0"/>
              </a:rPr>
              <a:t>If there are insufficient competitors to form a Slow Fleet, ‘Slow Fleet Competitors’ can be incorporated into the Medium Fleet and be allocated an ‘on the day’ race result. (Refer to Notice of Races for more details regarding series results)</a:t>
            </a:r>
            <a:endParaRPr lang="en-GB" dirty="0">
              <a:effectLst/>
            </a:endParaRPr>
          </a:p>
        </p:txBody>
      </p:sp>
      <p:sp>
        <p:nvSpPr>
          <p:cNvPr id="53" name="September 2022"/>
          <p:cNvSpPr txBox="1"/>
          <p:nvPr/>
        </p:nvSpPr>
        <p:spPr>
          <a:xfrm>
            <a:off x="325775" y="10047287"/>
            <a:ext cx="1812307" cy="248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000" i="1">
                <a:latin typeface="Verdana"/>
                <a:ea typeface="Verdana"/>
                <a:cs typeface="Verdana"/>
                <a:sym typeface="Verdana"/>
              </a:defRPr>
            </a:lvl1pPr>
          </a:lstStyle>
          <a:p>
            <a:r>
              <a:rPr lang="en-GB" dirty="0"/>
              <a:t>Updated: </a:t>
            </a:r>
            <a:r>
              <a:rPr dirty="0"/>
              <a:t>September 202</a:t>
            </a:r>
            <a:r>
              <a:rPr lang="en-US" dirty="0"/>
              <a:t>4</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 name="Recalls Boards displayed on West Balcony"/>
          <p:cNvSpPr txBox="1">
            <a:spLocks noGrp="1"/>
          </p:cNvSpPr>
          <p:nvPr>
            <p:ph type="ctrTitle"/>
          </p:nvPr>
        </p:nvSpPr>
        <p:spPr>
          <a:xfrm>
            <a:off x="457200" y="817562"/>
            <a:ext cx="6645275" cy="1150938"/>
          </a:xfrm>
          <a:prstGeom prst="rect">
            <a:avLst/>
          </a:prstGeom>
        </p:spPr>
        <p:txBody>
          <a:bodyPr/>
          <a:lstStyle/>
          <a:p>
            <a:pPr>
              <a:tabLst>
                <a:tab pos="914400" algn="l"/>
                <a:tab pos="1828800" algn="l"/>
                <a:tab pos="2743200" algn="l"/>
                <a:tab pos="3657600" algn="l"/>
                <a:tab pos="4572000" algn="l"/>
                <a:tab pos="5486400" algn="l"/>
                <a:tab pos="6400800" algn="l"/>
                <a:tab pos="7315200" algn="l"/>
                <a:tab pos="8229600" algn="l"/>
                <a:tab pos="9144000" algn="l"/>
                <a:tab pos="10058400" algn="l"/>
              </a:tabLst>
            </a:pPr>
            <a:r>
              <a:t>Recalls</a:t>
            </a:r>
            <a:br/>
            <a:r>
              <a:rPr sz="2800"/>
              <a:t>Boards displayed on West Balcony</a:t>
            </a:r>
          </a:p>
        </p:txBody>
      </p:sp>
      <p:sp>
        <p:nvSpPr>
          <p:cNvPr id="314" name="General recall…"/>
          <p:cNvSpPr txBox="1">
            <a:spLocks noGrp="1"/>
          </p:cNvSpPr>
          <p:nvPr>
            <p:ph type="subTitle" idx="1"/>
          </p:nvPr>
        </p:nvSpPr>
        <p:spPr>
          <a:xfrm>
            <a:off x="376237" y="2211387"/>
            <a:ext cx="7004051" cy="8062913"/>
          </a:xfrm>
          <a:prstGeom prst="rect">
            <a:avLst/>
          </a:prstGeom>
        </p:spPr>
        <p:txBody>
          <a:bodyPr/>
          <a:lstStyle/>
          <a:p>
            <a:pPr marL="341312" indent="-341312">
              <a:spcBef>
                <a:spcPts val="400"/>
              </a:spcBef>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b="0"/>
            </a:pPr>
            <a:r>
              <a:t>General recall</a:t>
            </a:r>
          </a:p>
          <a:p>
            <a:pPr marL="741362" lvl="1" indent="-284162">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2 hoots when shown</a:t>
            </a:r>
          </a:p>
          <a:p>
            <a:pPr marL="741362" lvl="1" indent="-284162">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recalled fleet:</a:t>
            </a:r>
          </a:p>
          <a:p>
            <a:pPr marL="1143000" lvl="2" indent="-228600">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i="1"/>
            </a:pPr>
            <a:r>
              <a:t>if there are other starts</a:t>
            </a:r>
          </a:p>
          <a:p>
            <a:pPr marL="1600200" lvl="3" indent="-228600">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goes to the end of the queue</a:t>
            </a:r>
          </a:p>
          <a:p>
            <a:pPr marL="2057400" lvl="4" indent="-228600">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board withdrawn - no hoot - 1 minute before next fleet’s start</a:t>
            </a:r>
          </a:p>
          <a:p>
            <a:pPr marL="1600200" lvl="3" indent="-228600">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recalled fleet then starts 3 minutes after the last scheduled start</a:t>
            </a:r>
          </a:p>
          <a:p>
            <a:pPr marL="1143000" lvl="2" indent="-228600">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i="1"/>
            </a:pPr>
            <a:r>
              <a:t>if there are no other starts</a:t>
            </a:r>
          </a:p>
          <a:p>
            <a:pPr marL="1600200" lvl="3" indent="-228600">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start is 4 minutes after recall signal withdrawn with 1 hoot</a:t>
            </a:r>
          </a:p>
          <a:p>
            <a:pPr marL="1600200" lvl="3" indent="-228600">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class warning and preparatory signals shown (with 1 hoot) when 3 minutes to go to the start</a:t>
            </a:r>
          </a:p>
          <a:p>
            <a:pPr marL="341312" indent="-341312">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b="0"/>
            </a:pPr>
            <a:endParaRPr/>
          </a:p>
          <a:p>
            <a:pPr marL="341312" indent="-341312">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b="0"/>
            </a:pPr>
            <a:endParaRPr/>
          </a:p>
          <a:p>
            <a:pPr marL="341312" indent="-341312">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b="0"/>
            </a:pPr>
            <a:endParaRPr/>
          </a:p>
          <a:p>
            <a:pPr marL="341312" indent="-341312">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b="0"/>
            </a:pPr>
            <a:endParaRPr/>
          </a:p>
          <a:p>
            <a:pPr marL="341312" indent="-341312">
              <a:spcBef>
                <a:spcPts val="400"/>
              </a:spcBef>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b="0"/>
            </a:pPr>
            <a:r>
              <a:t>Individual recall</a:t>
            </a:r>
          </a:p>
          <a:p>
            <a:pPr marL="741362" lvl="1" indent="-284162">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1 hoot when shown</a:t>
            </a:r>
          </a:p>
          <a:p>
            <a:pPr marL="741362" lvl="1" indent="-284162">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remove when boats have returned, or after a reasonable time</a:t>
            </a:r>
          </a:p>
        </p:txBody>
      </p:sp>
      <p:pic>
        <p:nvPicPr>
          <p:cNvPr id="315" name="image.png" descr="image.png"/>
          <p:cNvPicPr>
            <a:picLocks noChangeAspect="1"/>
          </p:cNvPicPr>
          <p:nvPr/>
        </p:nvPicPr>
        <p:blipFill>
          <a:blip r:embed="rId2"/>
          <a:stretch>
            <a:fillRect/>
          </a:stretch>
        </p:blipFill>
        <p:spPr>
          <a:xfrm>
            <a:off x="4905375" y="6994525"/>
            <a:ext cx="2122488" cy="1463675"/>
          </a:xfrm>
          <a:prstGeom prst="rect">
            <a:avLst/>
          </a:prstGeom>
          <a:ln w="46800">
            <a:solidFill>
              <a:srgbClr val="000000"/>
            </a:solidFill>
            <a:miter/>
          </a:ln>
        </p:spPr>
      </p:pic>
      <p:grpSp>
        <p:nvGrpSpPr>
          <p:cNvPr id="318" name="Group"/>
          <p:cNvGrpSpPr/>
          <p:nvPr/>
        </p:nvGrpSpPr>
        <p:grpSpPr>
          <a:xfrm>
            <a:off x="4892675" y="1954212"/>
            <a:ext cx="2081213" cy="1544639"/>
            <a:chOff x="0" y="0"/>
            <a:chExt cx="2081212" cy="1544637"/>
          </a:xfrm>
        </p:grpSpPr>
        <p:sp>
          <p:nvSpPr>
            <p:cNvPr id="316" name="Triangle"/>
            <p:cNvSpPr/>
            <p:nvPr/>
          </p:nvSpPr>
          <p:spPr>
            <a:xfrm rot="5400000">
              <a:off x="268287" y="-268288"/>
              <a:ext cx="1544639" cy="208121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0000FF"/>
            </a:solidFill>
            <a:ln w="38160" cap="flat">
              <a:solidFill>
                <a:srgbClr val="000000"/>
              </a:solidFill>
              <a:prstDash val="solid"/>
              <a:miter lim="800000"/>
            </a:ln>
            <a:effectLst/>
          </p:spPr>
          <p:txBody>
            <a:bodyPr wrap="square" lIns="45719" tIns="45719" rIns="45719" bIns="45719" numCol="1" anchor="ctr">
              <a:noAutofit/>
            </a:bodyPr>
            <a:lstStyle/>
            <a:p>
              <a:endParaRPr/>
            </a:p>
          </p:txBody>
        </p:sp>
        <p:sp>
          <p:nvSpPr>
            <p:cNvPr id="317" name="Triangle"/>
            <p:cNvSpPr/>
            <p:nvPr/>
          </p:nvSpPr>
          <p:spPr>
            <a:xfrm rot="5400000">
              <a:off x="142875" y="196850"/>
              <a:ext cx="866776" cy="114935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FFF00"/>
            </a:solidFill>
            <a:ln w="9360" cap="flat">
              <a:solidFill>
                <a:srgbClr val="000000"/>
              </a:solidFill>
              <a:prstDash val="solid"/>
              <a:miter lim="800000"/>
            </a:ln>
            <a:effectLst/>
          </p:spPr>
          <p:txBody>
            <a:bodyPr wrap="square" lIns="45719" tIns="45719" rIns="45719" bIns="45719" numCol="1" anchor="ctr">
              <a:noAutofit/>
            </a:bodyPr>
            <a:lstStyle/>
            <a:p>
              <a:endParaRPr/>
            </a:p>
          </p:txBody>
        </p:sp>
      </p:gr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Race 1: after ~ 55 - 60 minutes…"/>
          <p:cNvSpPr txBox="1">
            <a:spLocks noGrp="1"/>
          </p:cNvSpPr>
          <p:nvPr>
            <p:ph type="subTitle" idx="1"/>
          </p:nvPr>
        </p:nvSpPr>
        <p:spPr>
          <a:xfrm>
            <a:off x="258762" y="1403350"/>
            <a:ext cx="6381751" cy="8466138"/>
          </a:xfrm>
          <a:prstGeom prst="rect">
            <a:avLst/>
          </a:prstGeom>
        </p:spPr>
        <p:txBody>
          <a:bodyPr/>
          <a:lstStyle/>
          <a:p>
            <a:pPr marL="341312" indent="-341312">
              <a:spcBef>
                <a:spcPts val="400"/>
              </a:spcBef>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dirty="0"/>
              <a:t>Race 1: after ~ 55 - 60 minutes</a:t>
            </a:r>
          </a:p>
          <a:p>
            <a:pPr marL="741362" lvl="1" indent="-284162">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a:pPr>
            <a:r>
              <a:rPr dirty="0"/>
              <a:t>start finishing each fleet</a:t>
            </a:r>
          </a:p>
          <a:p>
            <a:pPr marL="1143000" lvl="2" indent="-228600">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rPr dirty="0"/>
              <a:t>if possible, try not to split the leaders </a:t>
            </a:r>
          </a:p>
          <a:p>
            <a:pPr marL="228600" lvl="2" indent="685800">
              <a:lnSpc>
                <a:spcPct val="104999"/>
              </a:lnSpc>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endParaRPr dirty="0"/>
          </a:p>
          <a:p>
            <a:pPr marL="741362" lvl="1" indent="-284162">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rPr dirty="0"/>
              <a:t>display ‘</a:t>
            </a:r>
            <a:r>
              <a:rPr b="1" dirty="0"/>
              <a:t>S</a:t>
            </a:r>
            <a:r>
              <a:rPr dirty="0"/>
              <a:t>’ board on the West balcony with appropriate fleet board(s) on East balcony</a:t>
            </a:r>
          </a:p>
          <a:p>
            <a:pPr marL="1143000" lvl="2" indent="-228600">
              <a:lnSpc>
                <a:spcPct val="104999"/>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rPr dirty="0"/>
              <a:t>no fleet boards if finishing all fleets</a:t>
            </a:r>
          </a:p>
          <a:p>
            <a:pPr marL="284162" lvl="1" indent="173037">
              <a:lnSpc>
                <a:spcPct val="104999"/>
              </a:lnSpc>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600"/>
            </a:pPr>
            <a:endParaRPr dirty="0"/>
          </a:p>
          <a:p>
            <a:pPr marL="741362" lvl="1" indent="-284162">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rPr dirty="0"/>
              <a:t>2 hoots when first boat to be finished rounds the penultimate mark</a:t>
            </a:r>
          </a:p>
          <a:p>
            <a:pPr marL="741362" lvl="1" indent="-284162">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rPr dirty="0"/>
              <a:t>hoot &amp; flash the first three boats in each fleet</a:t>
            </a:r>
          </a:p>
          <a:p>
            <a:pPr marL="1143000" lvl="2" indent="-228600">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rPr dirty="0"/>
              <a:t>then flash only</a:t>
            </a:r>
          </a:p>
          <a:p>
            <a:pPr marL="341312" indent="-341312">
              <a:spcBef>
                <a:spcPts val="400"/>
              </a:spcBef>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dirty="0"/>
              <a:t>As soon as the last boat has finished</a:t>
            </a:r>
          </a:p>
          <a:p>
            <a:pPr marL="741362" lvl="1" indent="-284162">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rPr dirty="0"/>
              <a:t>instruct safety boat to make any major course changes or start line adjustments</a:t>
            </a:r>
          </a:p>
          <a:p>
            <a:pPr marL="1143000" lvl="2" indent="-228600">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rPr dirty="0"/>
              <a:t>don’t bother with minor adjustments</a:t>
            </a:r>
          </a:p>
          <a:p>
            <a:pPr marL="1143000" lvl="2" indent="-228600">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rPr dirty="0"/>
              <a:t>make necessary changes to course boards on the West balcony - use change of course sequence (‘</a:t>
            </a:r>
            <a:r>
              <a:rPr b="1" dirty="0"/>
              <a:t>A</a:t>
            </a:r>
            <a:r>
              <a:rPr dirty="0"/>
              <a:t>’ board + 4 hoots)</a:t>
            </a:r>
          </a:p>
          <a:p>
            <a:pPr marL="741362" lvl="1" indent="-284162">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rPr dirty="0"/>
              <a:t>commence start sequence for second race</a:t>
            </a:r>
          </a:p>
          <a:p>
            <a:pPr marL="341312" indent="-341312">
              <a:spcBef>
                <a:spcPts val="400"/>
              </a:spcBef>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dirty="0"/>
              <a:t>Race 2: </a:t>
            </a:r>
          </a:p>
          <a:p>
            <a:pPr marL="741362" lvl="1" indent="-284162">
              <a:lnSpc>
                <a:spcPct val="104999"/>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rPr dirty="0"/>
              <a:t>Make sure that boats in the same fleet do </a:t>
            </a:r>
            <a:r>
              <a:rPr u="sng" dirty="0"/>
              <a:t>same</a:t>
            </a:r>
            <a:r>
              <a:rPr dirty="0"/>
              <a:t> number of laps!</a:t>
            </a:r>
          </a:p>
          <a:p>
            <a:pPr marL="741362" lvl="1" indent="-284162">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rPr dirty="0"/>
              <a:t>otherwise same procedure as above</a:t>
            </a:r>
          </a:p>
        </p:txBody>
      </p:sp>
      <p:sp>
        <p:nvSpPr>
          <p:cNvPr id="322" name="Double-click to edit"/>
          <p:cNvSpPr txBox="1">
            <a:spLocks noGrp="1"/>
          </p:cNvSpPr>
          <p:nvPr>
            <p:ph type="ctrTitle"/>
          </p:nvPr>
        </p:nvSpPr>
        <p:spPr>
          <a:xfrm>
            <a:off x="457200" y="954087"/>
            <a:ext cx="6645275" cy="604838"/>
          </a:xfrm>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3200"/>
            </a:lvl1pPr>
          </a:lstStyle>
          <a:p>
            <a:r>
              <a:t> </a:t>
            </a:r>
          </a:p>
        </p:txBody>
      </p:sp>
      <p:grpSp>
        <p:nvGrpSpPr>
          <p:cNvPr id="325" name="Group"/>
          <p:cNvGrpSpPr/>
          <p:nvPr/>
        </p:nvGrpSpPr>
        <p:grpSpPr>
          <a:xfrm>
            <a:off x="5911850" y="2660650"/>
            <a:ext cx="1217613" cy="1049338"/>
            <a:chOff x="0" y="0"/>
            <a:chExt cx="1217612" cy="1049337"/>
          </a:xfrm>
        </p:grpSpPr>
        <p:sp>
          <p:nvSpPr>
            <p:cNvPr id="323" name="Rectangle"/>
            <p:cNvSpPr/>
            <p:nvPr/>
          </p:nvSpPr>
          <p:spPr>
            <a:xfrm>
              <a:off x="0" y="0"/>
              <a:ext cx="1217613" cy="1049338"/>
            </a:xfrm>
            <a:prstGeom prst="rect">
              <a:avLst/>
            </a:prstGeom>
            <a:solidFill>
              <a:srgbClr val="FFFFFF"/>
            </a:solidFill>
            <a:ln w="20520" cap="flat">
              <a:solidFill>
                <a:srgbClr val="000000"/>
              </a:solidFill>
              <a:prstDash val="solid"/>
              <a:miter lim="800000"/>
            </a:ln>
            <a:effectLst/>
          </p:spPr>
          <p:txBody>
            <a:bodyPr wrap="square" lIns="45719" tIns="45719" rIns="45719" bIns="45719" numCol="1" anchor="ctr">
              <a:noAutofit/>
            </a:bodyPr>
            <a:lstStyle/>
            <a:p>
              <a:endParaRPr/>
            </a:p>
          </p:txBody>
        </p:sp>
        <p:sp>
          <p:nvSpPr>
            <p:cNvPr id="324" name="Rectangle"/>
            <p:cNvSpPr/>
            <p:nvPr/>
          </p:nvSpPr>
          <p:spPr>
            <a:xfrm>
              <a:off x="325437" y="319087"/>
              <a:ext cx="568326" cy="415926"/>
            </a:xfrm>
            <a:prstGeom prst="rect">
              <a:avLst/>
            </a:prstGeom>
            <a:solidFill>
              <a:srgbClr val="0000FF"/>
            </a:solidFill>
            <a:ln w="20520" cap="flat">
              <a:solidFill>
                <a:srgbClr val="0000FF"/>
              </a:solidFill>
              <a:prstDash val="solid"/>
              <a:miter lim="800000"/>
            </a:ln>
            <a:effectLst/>
          </p:spPr>
          <p:txBody>
            <a:bodyPr wrap="square" lIns="45719" tIns="45719" rIns="45719" bIns="45719" numCol="1" anchor="ctr">
              <a:noAutofit/>
            </a:bodyPr>
            <a:lstStyle/>
            <a:p>
              <a:endParaRPr/>
            </a:p>
          </p:txBody>
        </p:sp>
      </p:grpSp>
      <p:sp>
        <p:nvSpPr>
          <p:cNvPr id="326" name="Finish – for 2 races B2B"/>
          <p:cNvSpPr txBox="1"/>
          <p:nvPr/>
        </p:nvSpPr>
        <p:spPr>
          <a:xfrm>
            <a:off x="421024" y="806481"/>
            <a:ext cx="6914476" cy="5889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3200">
                <a:effectLst>
                  <a:outerShdw blurRad="12700" dist="25400" dir="2700000" rotWithShape="0">
                    <a:srgbClr val="DDDDDD"/>
                  </a:outerShdw>
                </a:effectLst>
                <a:latin typeface="Verdana"/>
                <a:ea typeface="Verdana"/>
                <a:cs typeface="Verdana"/>
                <a:sym typeface="Verdana"/>
              </a:defRPr>
            </a:lvl1pPr>
          </a:lstStyle>
          <a:p>
            <a:r>
              <a:t>Finish – for 2 races B2B</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 name="Organisation"/>
          <p:cNvSpPr txBox="1">
            <a:spLocks noGrp="1"/>
          </p:cNvSpPr>
          <p:nvPr>
            <p:ph type="ctrTitle"/>
          </p:nvPr>
        </p:nvSpPr>
        <p:spPr>
          <a:xfrm>
            <a:off x="425450" y="874712"/>
            <a:ext cx="6645275" cy="727076"/>
          </a:xfrm>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r>
              <a:t>Organisation</a:t>
            </a:r>
          </a:p>
        </p:txBody>
      </p:sp>
      <p:pic>
        <p:nvPicPr>
          <p:cNvPr id="330" name="image.pdf" descr="image.pdf"/>
          <p:cNvPicPr>
            <a:picLocks noChangeAspect="1"/>
          </p:cNvPicPr>
          <p:nvPr/>
        </p:nvPicPr>
        <p:blipFill>
          <a:blip r:embed="rId2"/>
          <a:stretch>
            <a:fillRect/>
          </a:stretch>
        </p:blipFill>
        <p:spPr>
          <a:xfrm>
            <a:off x="1425575" y="3635375"/>
            <a:ext cx="4862513" cy="573088"/>
          </a:xfrm>
          <a:prstGeom prst="rect">
            <a:avLst/>
          </a:prstGeom>
          <a:ln w="12700">
            <a:miter lim="400000"/>
          </a:ln>
        </p:spPr>
      </p:pic>
      <p:sp>
        <p:nvSpPr>
          <p:cNvPr id="331" name="Race Officer (RO) and Ass't RO:…"/>
          <p:cNvSpPr txBox="1">
            <a:spLocks noGrp="1"/>
          </p:cNvSpPr>
          <p:nvPr>
            <p:ph type="subTitle" idx="1"/>
          </p:nvPr>
        </p:nvSpPr>
        <p:spPr>
          <a:xfrm>
            <a:off x="322262" y="1828800"/>
            <a:ext cx="7045326" cy="8648700"/>
          </a:xfrm>
          <a:prstGeom prst="rect">
            <a:avLst/>
          </a:prstGeom>
        </p:spPr>
        <p:txBody>
          <a:bodyPr/>
          <a:lstStyle/>
          <a:p>
            <a:pPr marL="341312" indent="-341312">
              <a:lnSpc>
                <a:spcPct val="150000"/>
              </a:lnSpc>
              <a:spcBef>
                <a:spcPts val="300"/>
              </a:spcBef>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500"/>
            </a:pPr>
            <a:r>
              <a:rPr dirty="0"/>
              <a:t>Race Officer (RO) and </a:t>
            </a:r>
            <a:r>
              <a:rPr dirty="0" err="1"/>
              <a:t>Ass't</a:t>
            </a:r>
            <a:r>
              <a:rPr dirty="0"/>
              <a:t> RO:</a:t>
            </a:r>
          </a:p>
          <a:p>
            <a:pPr marL="741362" lvl="1" indent="-284162">
              <a:lnSpc>
                <a:spcPct val="150000"/>
              </a:lnSpc>
              <a:spcBef>
                <a:spcPts val="3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500" b="0"/>
            </a:pPr>
            <a:r>
              <a:rPr dirty="0"/>
              <a:t>Ensure all are safely ashore before safety boat lands</a:t>
            </a:r>
          </a:p>
          <a:p>
            <a:pPr marL="741362" lvl="1" indent="-284162">
              <a:lnSpc>
                <a:spcPct val="150000"/>
              </a:lnSpc>
              <a:spcBef>
                <a:spcPts val="3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500" b="0"/>
            </a:pPr>
            <a:r>
              <a:rPr dirty="0"/>
              <a:t>Assist in safety boat recovery / winch up beach</a:t>
            </a:r>
          </a:p>
          <a:p>
            <a:pPr marL="741362" lvl="1" indent="-284162">
              <a:lnSpc>
                <a:spcPct val="150000"/>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500" b="0"/>
            </a:pPr>
            <a:r>
              <a:rPr dirty="0"/>
              <a:t>Calculate results (corrected time in seconds to nearest second)</a:t>
            </a:r>
          </a:p>
          <a:p>
            <a:pPr marL="284162" lvl="1" indent="173037">
              <a:lnSpc>
                <a:spcPct val="15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endParaRPr dirty="0"/>
          </a:p>
          <a:p>
            <a:pPr marL="284162" lvl="1" indent="173037">
              <a:lnSpc>
                <a:spcPct val="15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500" b="0" i="1"/>
            </a:pPr>
            <a:endParaRPr dirty="0"/>
          </a:p>
          <a:p>
            <a:pPr marL="741362" lvl="1" indent="-284162">
              <a:lnSpc>
                <a:spcPct val="150000"/>
              </a:lnSpc>
              <a:spcBef>
                <a:spcPts val="3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500" b="0"/>
            </a:pPr>
            <a:r>
              <a:rPr dirty="0"/>
              <a:t>Include sailors on results sheet if they started but retired (DNF), or sailed around near the start line after their preparatory signal but didn't cross the start line (DNS)</a:t>
            </a:r>
          </a:p>
          <a:p>
            <a:pPr marL="741362" lvl="1" indent="-284162">
              <a:lnSpc>
                <a:spcPct val="150000"/>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500" b="0"/>
            </a:pPr>
            <a:r>
              <a:rPr dirty="0"/>
              <a:t>Put results sheet on notice board in foyer</a:t>
            </a:r>
          </a:p>
          <a:p>
            <a:pPr marL="741362" lvl="1" indent="-284162">
              <a:lnSpc>
                <a:spcPct val="150000"/>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500" b="0"/>
            </a:pPr>
            <a:r>
              <a:rPr dirty="0"/>
              <a:t>Scan</a:t>
            </a:r>
            <a:r>
              <a:rPr lang="en-GB" dirty="0"/>
              <a:t> (photograph)</a:t>
            </a:r>
            <a:r>
              <a:rPr dirty="0"/>
              <a:t> and email the results to Will Apps if he is not racing (willapps@me.com)</a:t>
            </a:r>
          </a:p>
          <a:p>
            <a:pPr marL="741362" lvl="1" indent="-284162">
              <a:lnSpc>
                <a:spcPct val="150000"/>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500" b="0"/>
            </a:pPr>
            <a:r>
              <a:rPr dirty="0"/>
              <a:t>Tidy up race box after putting boards etc. away, leave board framework upright in corner, close shutter</a:t>
            </a:r>
          </a:p>
          <a:p>
            <a:pPr marL="741362" lvl="1" indent="-284162">
              <a:lnSpc>
                <a:spcPct val="150000"/>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500" b="0"/>
            </a:pPr>
            <a:r>
              <a:rPr dirty="0"/>
              <a:t>Switch off power supply but leave radio chargers on timer</a:t>
            </a:r>
          </a:p>
          <a:p>
            <a:pPr marL="741362" lvl="1" indent="-284162">
              <a:lnSpc>
                <a:spcPct val="150000"/>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500" b="0"/>
            </a:pPr>
            <a:r>
              <a:rPr dirty="0"/>
              <a:t>Lock up race box</a:t>
            </a:r>
          </a:p>
          <a:p>
            <a:pPr marL="741362" lvl="1" indent="-284162">
              <a:lnSpc>
                <a:spcPct val="150000"/>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500" b="0"/>
            </a:pPr>
            <a:r>
              <a:rPr dirty="0"/>
              <a:t>Check that </a:t>
            </a:r>
            <a:r>
              <a:rPr dirty="0" err="1"/>
              <a:t>annexe</a:t>
            </a:r>
            <a:r>
              <a:rPr dirty="0"/>
              <a:t> hut and gate are locked</a:t>
            </a:r>
          </a:p>
          <a:p>
            <a:pPr marL="741362" lvl="1" indent="-284162">
              <a:lnSpc>
                <a:spcPct val="150000"/>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500" b="0"/>
            </a:pPr>
            <a:r>
              <a:rPr dirty="0"/>
              <a:t>Pull conveyor belting doubled up to the top of the beach</a:t>
            </a:r>
          </a:p>
          <a:p>
            <a:pPr marL="741362" lvl="1" indent="-284162">
              <a:lnSpc>
                <a:spcPct val="150000"/>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500" b="0"/>
            </a:pPr>
            <a:r>
              <a:rPr dirty="0"/>
              <a:t>Put boards in at top of ramp if high tides are likely</a:t>
            </a:r>
          </a:p>
          <a:p>
            <a:pPr marL="741362" lvl="1" indent="-284162">
              <a:lnSpc>
                <a:spcPct val="150000"/>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500" b="0"/>
            </a:pPr>
            <a:r>
              <a:rPr dirty="0"/>
              <a:t>Check that club is secure (or delegate) before leaving</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 name="Organisation"/>
          <p:cNvSpPr txBox="1">
            <a:spLocks noGrp="1"/>
          </p:cNvSpPr>
          <p:nvPr>
            <p:ph type="ctrTitle"/>
          </p:nvPr>
        </p:nvSpPr>
        <p:spPr>
          <a:xfrm>
            <a:off x="425450" y="806450"/>
            <a:ext cx="6645275" cy="717550"/>
          </a:xfrm>
          <a:prstGeom prst="rect">
            <a:avLst/>
          </a:prstGeom>
        </p:spPr>
        <p:txBody>
          <a:bodyPr/>
          <a:lstStyle>
            <a:lvl1pPr defTabSz="440277">
              <a:tabLst>
                <a:tab pos="889000" algn="l"/>
                <a:tab pos="1790700" algn="l"/>
                <a:tab pos="2679700" algn="l"/>
                <a:tab pos="3581400" algn="l"/>
                <a:tab pos="4470400" algn="l"/>
                <a:tab pos="5372100" algn="l"/>
                <a:tab pos="6261100" algn="l"/>
                <a:tab pos="7162800" algn="l"/>
                <a:tab pos="8064500" algn="l"/>
                <a:tab pos="8953500" algn="l"/>
                <a:tab pos="9855200" algn="l"/>
              </a:tabLst>
              <a:defRPr sz="4018">
                <a:effectLst>
                  <a:outerShdw blurRad="12446" dist="24892" dir="2700000" rotWithShape="0">
                    <a:srgbClr val="DDDDDD"/>
                  </a:outerShdw>
                </a:effectLst>
              </a:defRPr>
            </a:lvl1pPr>
          </a:lstStyle>
          <a:p>
            <a:r>
              <a:t>Organisation</a:t>
            </a:r>
          </a:p>
        </p:txBody>
      </p:sp>
      <p:sp>
        <p:nvSpPr>
          <p:cNvPr id="335" name="Safety Boat Helm and Crew:…"/>
          <p:cNvSpPr txBox="1">
            <a:spLocks noGrp="1"/>
          </p:cNvSpPr>
          <p:nvPr>
            <p:ph type="subTitle" idx="1"/>
          </p:nvPr>
        </p:nvSpPr>
        <p:spPr>
          <a:xfrm>
            <a:off x="179387" y="1639887"/>
            <a:ext cx="7199313" cy="9732963"/>
          </a:xfrm>
          <a:prstGeom prst="rect">
            <a:avLst/>
          </a:prstGeom>
        </p:spPr>
        <p:txBody>
          <a:bodyPr/>
          <a:lstStyle/>
          <a:p>
            <a:pPr marL="341312" indent="-341312">
              <a:spcBef>
                <a:spcPts val="400"/>
              </a:spcBef>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a:pPr>
            <a:r>
              <a:t>Safety Boat Helm and Crew:</a:t>
            </a:r>
            <a:r>
              <a:rPr b="0"/>
              <a:t> </a:t>
            </a:r>
          </a:p>
          <a:p>
            <a:pPr marL="741362" lvl="1" indent="-284162">
              <a:lnSpc>
                <a:spcPct val="150000"/>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Remove marks from RIB but do not disconnect fuel tank</a:t>
            </a:r>
          </a:p>
          <a:p>
            <a:pPr marL="1143000" lvl="2" indent="-228600">
              <a:lnSpc>
                <a:spcPct val="104999"/>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return marks to garage</a:t>
            </a:r>
          </a:p>
          <a:p>
            <a:pPr marL="741362" lvl="1" indent="-284162">
              <a:lnSpc>
                <a:spcPct val="150000"/>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Run up engines that have been used in blue water tank to flush cooling system</a:t>
            </a:r>
          </a:p>
          <a:p>
            <a:pPr marL="741362" lvl="1" indent="-284162">
              <a:lnSpc>
                <a:spcPct val="150000"/>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Close fuel tank breather</a:t>
            </a:r>
          </a:p>
          <a:p>
            <a:pPr marL="741362" lvl="1" indent="-284162">
              <a:lnSpc>
                <a:spcPct val="150000"/>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Wash boats, external engine and controls, trolley - avoid getting water in engine air intake</a:t>
            </a:r>
          </a:p>
          <a:p>
            <a:pPr marL="741362" lvl="1" indent="-284162">
              <a:lnSpc>
                <a:spcPct val="150000"/>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Remove engine cover and spray with WD40 then replace</a:t>
            </a:r>
          </a:p>
          <a:p>
            <a:pPr marL="1143000" lvl="2" indent="-228600">
              <a:lnSpc>
                <a:spcPct val="150000"/>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also spray remote control box </a:t>
            </a:r>
          </a:p>
          <a:p>
            <a:pPr marL="741362" lvl="1" indent="-284162">
              <a:lnSpc>
                <a:spcPct val="150000"/>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Drain ALL water before re-housing</a:t>
            </a:r>
          </a:p>
          <a:p>
            <a:pPr marL="741362" lvl="1" indent="-284162">
              <a:lnSpc>
                <a:spcPct val="150000"/>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Turn off battery isolator switches</a:t>
            </a:r>
          </a:p>
          <a:p>
            <a:pPr marL="741362" lvl="1" indent="-284162">
              <a:lnSpc>
                <a:spcPct val="150000"/>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Lock security posts garage and boat sheds</a:t>
            </a:r>
          </a:p>
          <a:p>
            <a:pPr marL="1143000" lvl="2" indent="-228600">
              <a:lnSpc>
                <a:spcPct val="104999"/>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a:pPr>
            <a:r>
              <a:t>return keys</a:t>
            </a:r>
          </a:p>
          <a:p>
            <a:pPr marL="741362" lvl="1" indent="-284162">
              <a:lnSpc>
                <a:spcPct val="104999"/>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i="1"/>
            </a:pPr>
            <a:r>
              <a:t>Radio handsets – switch off, wipe over with a damp cloth, then </a:t>
            </a:r>
            <a:r>
              <a:rPr b="1"/>
              <a:t>dry thoroughly</a:t>
            </a:r>
            <a:r>
              <a:t> and put into chargers / connect charging leads in Race box (ensure that they are charging)</a:t>
            </a:r>
          </a:p>
          <a:p>
            <a:pPr marL="741362" lvl="1" indent="-284162">
              <a:lnSpc>
                <a:spcPct val="150000"/>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a:pPr>
            <a:r>
              <a:t>Make comments in Safety Log on boats, equipme</a:t>
            </a:r>
            <a:r>
              <a:rPr i="1"/>
              <a:t>nt, incidents etc. (discuss with RO – file in race box)</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Don't Panic"/>
          <p:cNvSpPr txBox="1">
            <a:spLocks noGrp="1"/>
          </p:cNvSpPr>
          <p:nvPr>
            <p:ph type="ctrTitle"/>
          </p:nvPr>
        </p:nvSpPr>
        <p:spPr>
          <a:xfrm>
            <a:off x="457200" y="595312"/>
            <a:ext cx="6645275" cy="1027113"/>
          </a:xfrm>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6000" b="1">
                <a:effectLst>
                  <a:outerShdw blurRad="12700" dist="38100" dir="2700000" rotWithShape="0">
                    <a:srgbClr val="DDDDDD"/>
                  </a:outerShdw>
                </a:effectLst>
                <a:latin typeface="Grenoble SF"/>
                <a:ea typeface="Grenoble SF"/>
                <a:cs typeface="Grenoble SF"/>
                <a:sym typeface="Grenoble SF"/>
              </a:defRPr>
            </a:lvl1pPr>
          </a:lstStyle>
          <a:p>
            <a:r>
              <a:t>Don't Panic</a:t>
            </a:r>
          </a:p>
        </p:txBody>
      </p:sp>
      <p:sp>
        <p:nvSpPr>
          <p:cNvPr id="56" name="There's a problem before the first start signal:…"/>
          <p:cNvSpPr txBox="1">
            <a:spLocks noGrp="1"/>
          </p:cNvSpPr>
          <p:nvPr>
            <p:ph type="subTitle" sz="half" idx="1"/>
          </p:nvPr>
        </p:nvSpPr>
        <p:spPr>
          <a:xfrm>
            <a:off x="350837" y="1606550"/>
            <a:ext cx="6927851" cy="4624388"/>
          </a:xfrm>
          <a:prstGeom prst="rect">
            <a:avLst/>
          </a:prstGeom>
        </p:spPr>
        <p:txBody>
          <a:bodyPr/>
          <a:lstStyle/>
          <a:p>
            <a:pPr marL="341312" indent="-341312">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200"/>
            </a:pPr>
            <a:r>
              <a:t>There's a problem before the first start signal:</a:t>
            </a:r>
          </a:p>
          <a:p>
            <a:pPr marL="284162" lvl="1" indent="173037">
              <a:lnSpc>
                <a:spcPct val="104999"/>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b="0"/>
            </a:pPr>
            <a:endParaRPr/>
          </a:p>
          <a:p>
            <a:pPr marL="741362" lvl="1" indent="-284162">
              <a:lnSpc>
                <a:spcPct val="104999"/>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b="0"/>
            </a:pPr>
            <a:r>
              <a:t>signal a postponement, then follow the procedure given on the 'Start page'</a:t>
            </a:r>
          </a:p>
          <a:p>
            <a:pPr marL="341312" indent="-341312">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200"/>
            </a:pPr>
            <a:r>
              <a:t>There's a problem which affects the fleet which has just started:</a:t>
            </a:r>
          </a:p>
          <a:p>
            <a:pPr marL="284162" lvl="1" indent="173037">
              <a:lnSpc>
                <a:spcPct val="104999"/>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b="0"/>
            </a:pPr>
            <a:endParaRPr/>
          </a:p>
          <a:p>
            <a:pPr marL="741362" lvl="1" indent="-284162">
              <a:lnSpc>
                <a:spcPct val="104999"/>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b="0"/>
            </a:pPr>
            <a:r>
              <a:t>signal a general recall for that fleet</a:t>
            </a:r>
          </a:p>
          <a:p>
            <a:pPr marL="741362" lvl="1" indent="-284162">
              <a:lnSpc>
                <a:spcPct val="104999"/>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b="0"/>
            </a:pPr>
            <a:r>
              <a:t>if the problem affects other fleets yet to start then signal a postponement</a:t>
            </a:r>
          </a:p>
          <a:p>
            <a:pPr marL="1143000" lvl="2" indent="-228600">
              <a:lnSpc>
                <a:spcPct val="104999"/>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b="0"/>
            </a:pPr>
            <a:r>
              <a:t>fleets not affected can continue racing </a:t>
            </a:r>
          </a:p>
        </p:txBody>
      </p:sp>
      <p:grpSp>
        <p:nvGrpSpPr>
          <p:cNvPr id="59" name="Group"/>
          <p:cNvGrpSpPr/>
          <p:nvPr/>
        </p:nvGrpSpPr>
        <p:grpSpPr>
          <a:xfrm>
            <a:off x="3296199" y="2112962"/>
            <a:ext cx="3799926" cy="646113"/>
            <a:chOff x="0" y="0"/>
            <a:chExt cx="3799925" cy="646112"/>
          </a:xfrm>
        </p:grpSpPr>
        <p:pic>
          <p:nvPicPr>
            <p:cNvPr id="57" name="image.pdf" descr="image.pdf"/>
            <p:cNvPicPr>
              <a:picLocks noChangeAspect="1"/>
            </p:cNvPicPr>
            <p:nvPr/>
          </p:nvPicPr>
          <p:blipFill>
            <a:blip r:embed="rId2"/>
            <a:stretch>
              <a:fillRect/>
            </a:stretch>
          </p:blipFill>
          <p:spPr>
            <a:xfrm>
              <a:off x="1193250" y="0"/>
              <a:ext cx="2606676" cy="646113"/>
            </a:xfrm>
            <a:prstGeom prst="rect">
              <a:avLst/>
            </a:prstGeom>
            <a:ln w="12700" cap="flat">
              <a:noFill/>
              <a:miter lim="400000"/>
            </a:ln>
            <a:effectLst/>
          </p:spPr>
        </p:pic>
        <p:sp>
          <p:nvSpPr>
            <p:cNvPr id="58" name="2 hoots +"/>
            <p:cNvSpPr txBox="1"/>
            <p:nvPr/>
          </p:nvSpPr>
          <p:spPr>
            <a:xfrm>
              <a:off x="0" y="160337"/>
              <a:ext cx="1102230" cy="3313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4999" tIns="44999" rIns="44999" bIns="44999" numCol="1" anchor="t">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Verdana"/>
                  <a:ea typeface="Verdana"/>
                  <a:cs typeface="Verdana"/>
                  <a:sym typeface="Verdana"/>
                </a:defRPr>
              </a:lvl1pPr>
            </a:lstStyle>
            <a:p>
              <a:r>
                <a:t>2 hoots +</a:t>
              </a:r>
            </a:p>
          </p:txBody>
        </p:sp>
      </p:grpSp>
      <p:grpSp>
        <p:nvGrpSpPr>
          <p:cNvPr id="64" name="Group"/>
          <p:cNvGrpSpPr/>
          <p:nvPr/>
        </p:nvGrpSpPr>
        <p:grpSpPr>
          <a:xfrm>
            <a:off x="4404274" y="4135437"/>
            <a:ext cx="2555326" cy="952501"/>
            <a:chOff x="0" y="0"/>
            <a:chExt cx="2555325" cy="952500"/>
          </a:xfrm>
        </p:grpSpPr>
        <p:sp>
          <p:nvSpPr>
            <p:cNvPr id="60" name="2 hoots +"/>
            <p:cNvSpPr txBox="1"/>
            <p:nvPr/>
          </p:nvSpPr>
          <p:spPr>
            <a:xfrm>
              <a:off x="0" y="293687"/>
              <a:ext cx="1173668" cy="3313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4999" tIns="44999" rIns="44999" bIns="44999" numCol="1" anchor="t">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Verdana"/>
                  <a:ea typeface="Verdana"/>
                  <a:cs typeface="Verdana"/>
                  <a:sym typeface="Verdana"/>
                </a:defRPr>
              </a:lvl1pPr>
            </a:lstStyle>
            <a:p>
              <a:r>
                <a:t>2 hoots + </a:t>
              </a:r>
            </a:p>
          </p:txBody>
        </p:sp>
        <p:grpSp>
          <p:nvGrpSpPr>
            <p:cNvPr id="63" name="Group"/>
            <p:cNvGrpSpPr/>
            <p:nvPr/>
          </p:nvGrpSpPr>
          <p:grpSpPr>
            <a:xfrm>
              <a:off x="1271037" y="-1"/>
              <a:ext cx="1284289" cy="952502"/>
              <a:chOff x="0" y="0"/>
              <a:chExt cx="1284287" cy="952500"/>
            </a:xfrm>
          </p:grpSpPr>
          <p:sp>
            <p:nvSpPr>
              <p:cNvPr id="61" name="Triangle"/>
              <p:cNvSpPr/>
              <p:nvPr/>
            </p:nvSpPr>
            <p:spPr>
              <a:xfrm rot="5400000">
                <a:off x="165893" y="-165894"/>
                <a:ext cx="952501" cy="128428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0000FF"/>
              </a:solidFill>
              <a:ln w="38160" cap="flat">
                <a:solidFill>
                  <a:srgbClr val="000000"/>
                </a:solidFill>
                <a:prstDash val="solid"/>
                <a:miter lim="800000"/>
              </a:ln>
              <a:effectLst/>
            </p:spPr>
            <p:txBody>
              <a:bodyPr wrap="square" lIns="45719" tIns="45719" rIns="45719" bIns="45719" numCol="1" anchor="ctr">
                <a:noAutofit/>
              </a:bodyPr>
              <a:lstStyle/>
              <a:p>
                <a:endParaRPr/>
              </a:p>
            </p:txBody>
          </p:sp>
          <p:sp>
            <p:nvSpPr>
              <p:cNvPr id="62" name="Triangle"/>
              <p:cNvSpPr/>
              <p:nvPr/>
            </p:nvSpPr>
            <p:spPr>
              <a:xfrm rot="5400000">
                <a:off x="87312" y="120650"/>
                <a:ext cx="534988" cy="70961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FFF00"/>
              </a:solidFill>
              <a:ln w="9360" cap="flat">
                <a:solidFill>
                  <a:srgbClr val="000000"/>
                </a:solidFill>
                <a:prstDash val="solid"/>
                <a:miter lim="800000"/>
              </a:ln>
              <a:effectLst/>
            </p:spPr>
            <p:txBody>
              <a:bodyPr wrap="square" lIns="45719" tIns="45719" rIns="45719" bIns="45719" numCol="1" anchor="ctr">
                <a:noAutofit/>
              </a:bodyPr>
              <a:lstStyle/>
              <a:p>
                <a:endParaRPr/>
              </a:p>
            </p:txBody>
          </p:sp>
        </p:grpSp>
      </p:grpSp>
      <p:sp>
        <p:nvSpPr>
          <p:cNvPr id="65" name="Abandoning all races because of:"/>
          <p:cNvSpPr txBox="1"/>
          <p:nvPr/>
        </p:nvSpPr>
        <p:spPr>
          <a:xfrm>
            <a:off x="421024" y="6216650"/>
            <a:ext cx="6841451" cy="436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lvl1pPr marL="341312" indent="-341312">
              <a:lnSpc>
                <a:spcPct val="120000"/>
              </a:lnSpc>
              <a:spcBef>
                <a:spcPts val="600"/>
              </a:spcBef>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200" b="1">
                <a:latin typeface="Verdana"/>
                <a:ea typeface="Verdana"/>
                <a:cs typeface="Verdana"/>
                <a:sym typeface="Verdana"/>
              </a:defRPr>
            </a:lvl1pPr>
          </a:lstStyle>
          <a:p>
            <a:r>
              <a:t>Abandoning all races because of:</a:t>
            </a:r>
          </a:p>
        </p:txBody>
      </p:sp>
      <p:sp>
        <p:nvSpPr>
          <p:cNvPr id="66" name="error in starting procedure…"/>
          <p:cNvSpPr txBox="1"/>
          <p:nvPr/>
        </p:nvSpPr>
        <p:spPr>
          <a:xfrm>
            <a:off x="394037" y="6230937"/>
            <a:ext cx="4922163" cy="3575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p>
            <a:pPr marL="341312" indent="-341312">
              <a:lnSpc>
                <a:spcPct val="120000"/>
              </a:lnSpc>
              <a:spcBef>
                <a:spcPts val="6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200" b="1">
                <a:latin typeface="Verdana"/>
                <a:ea typeface="Verdana"/>
                <a:cs typeface="Verdana"/>
                <a:sym typeface="Verdana"/>
              </a:defRPr>
            </a:pPr>
            <a:endParaRPr/>
          </a:p>
          <a:p>
            <a:pPr marL="1143000" lvl="2" indent="-228600">
              <a:lnSpc>
                <a:spcPct val="104999"/>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latin typeface="Verdana"/>
                <a:ea typeface="Verdana"/>
                <a:cs typeface="Verdana"/>
                <a:sym typeface="Verdana"/>
              </a:defRPr>
            </a:pPr>
            <a:r>
              <a:t>error in starting procedure</a:t>
            </a:r>
          </a:p>
          <a:p>
            <a:pPr marL="1143000" lvl="2" indent="-228600">
              <a:lnSpc>
                <a:spcPct val="104999"/>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latin typeface="Verdana"/>
                <a:ea typeface="Verdana"/>
                <a:cs typeface="Verdana"/>
                <a:sym typeface="Verdana"/>
              </a:defRPr>
            </a:pPr>
            <a:r>
              <a:t>foul weather</a:t>
            </a:r>
          </a:p>
          <a:p>
            <a:pPr marL="1143000" lvl="2" indent="-228600">
              <a:lnSpc>
                <a:spcPct val="104999"/>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latin typeface="Verdana"/>
                <a:ea typeface="Verdana"/>
                <a:cs typeface="Verdana"/>
                <a:sym typeface="Verdana"/>
              </a:defRPr>
            </a:pPr>
            <a:r>
              <a:t>insufficient wind to finish within the time limit</a:t>
            </a:r>
          </a:p>
          <a:p>
            <a:pPr marL="1143000" lvl="2" indent="-228600">
              <a:lnSpc>
                <a:spcPct val="104999"/>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latin typeface="Verdana"/>
                <a:ea typeface="Verdana"/>
                <a:cs typeface="Verdana"/>
                <a:sym typeface="Verdana"/>
              </a:defRPr>
            </a:pPr>
            <a:r>
              <a:t>a missing mark</a:t>
            </a:r>
          </a:p>
          <a:p>
            <a:pPr marL="1143000" lvl="2" indent="-228600">
              <a:lnSpc>
                <a:spcPct val="104999"/>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latin typeface="Verdana"/>
                <a:ea typeface="Verdana"/>
                <a:cs typeface="Verdana"/>
                <a:sym typeface="Verdana"/>
              </a:defRPr>
            </a:pPr>
            <a:r>
              <a:t>anything affecting safety or fairness</a:t>
            </a:r>
          </a:p>
          <a:p>
            <a:pPr marL="741362" lvl="1" indent="-284162">
              <a:lnSpc>
                <a:spcPct val="104999"/>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latin typeface="Verdana"/>
                <a:ea typeface="Verdana"/>
                <a:cs typeface="Verdana"/>
                <a:sym typeface="Verdana"/>
              </a:defRPr>
            </a:pPr>
            <a:r>
              <a:t> N / H with 3 hoots</a:t>
            </a:r>
          </a:p>
          <a:p>
            <a:pPr marL="1143000" lvl="2" indent="-228600">
              <a:lnSpc>
                <a:spcPct val="104999"/>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latin typeface="Verdana"/>
                <a:ea typeface="Verdana"/>
                <a:cs typeface="Verdana"/>
                <a:sym typeface="Verdana"/>
              </a:defRPr>
            </a:pPr>
            <a:r>
              <a:t>see RRS 32.1 </a:t>
            </a:r>
          </a:p>
        </p:txBody>
      </p:sp>
      <p:grpSp>
        <p:nvGrpSpPr>
          <p:cNvPr id="86" name="Group"/>
          <p:cNvGrpSpPr/>
          <p:nvPr/>
        </p:nvGrpSpPr>
        <p:grpSpPr>
          <a:xfrm>
            <a:off x="5359400" y="7739062"/>
            <a:ext cx="1225550" cy="1897063"/>
            <a:chOff x="0" y="0"/>
            <a:chExt cx="1225550" cy="1897062"/>
          </a:xfrm>
        </p:grpSpPr>
        <p:sp>
          <p:nvSpPr>
            <p:cNvPr id="67" name="Rounded Rectangle"/>
            <p:cNvSpPr/>
            <p:nvPr/>
          </p:nvSpPr>
          <p:spPr>
            <a:xfrm>
              <a:off x="0" y="1055687"/>
              <a:ext cx="615950" cy="841376"/>
            </a:xfrm>
            <a:prstGeom prst="roundRect">
              <a:avLst>
                <a:gd name="adj" fmla="val 255"/>
              </a:avLst>
            </a:prstGeom>
            <a:solidFill>
              <a:srgbClr val="FFFFFF"/>
            </a:solidFill>
            <a:ln w="9525" cap="flat">
              <a:solidFill>
                <a:srgbClr val="000000"/>
              </a:solidFill>
              <a:prstDash val="solid"/>
              <a:round/>
            </a:ln>
            <a:effectLst/>
          </p:spPr>
          <p:txBody>
            <a:bodyPr wrap="square" lIns="45719" tIns="45719" rIns="45719" bIns="45719" numCol="1" anchor="ctr">
              <a:noAutofit/>
            </a:bodyPr>
            <a:lstStyle/>
            <a:p>
              <a:endParaRPr/>
            </a:p>
          </p:txBody>
        </p:sp>
        <p:grpSp>
          <p:nvGrpSpPr>
            <p:cNvPr id="85" name="Group"/>
            <p:cNvGrpSpPr/>
            <p:nvPr/>
          </p:nvGrpSpPr>
          <p:grpSpPr>
            <a:xfrm>
              <a:off x="0" y="0"/>
              <a:ext cx="1225550" cy="1897063"/>
              <a:chOff x="0" y="0"/>
              <a:chExt cx="1225550" cy="1897062"/>
            </a:xfrm>
          </p:grpSpPr>
          <p:grpSp>
            <p:nvGrpSpPr>
              <p:cNvPr id="83" name="Group"/>
              <p:cNvGrpSpPr/>
              <p:nvPr/>
            </p:nvGrpSpPr>
            <p:grpSpPr>
              <a:xfrm>
                <a:off x="0" y="0"/>
                <a:ext cx="1225550" cy="955675"/>
                <a:chOff x="0" y="0"/>
                <a:chExt cx="1225550" cy="955675"/>
              </a:xfrm>
            </p:grpSpPr>
            <p:sp>
              <p:nvSpPr>
                <p:cNvPr id="68" name="Rounded Rectangle"/>
                <p:cNvSpPr/>
                <p:nvPr/>
              </p:nvSpPr>
              <p:spPr>
                <a:xfrm>
                  <a:off x="0" y="0"/>
                  <a:ext cx="1225550" cy="955675"/>
                </a:xfrm>
                <a:prstGeom prst="roundRect">
                  <a:avLst>
                    <a:gd name="adj" fmla="val 162"/>
                  </a:avLst>
                </a:prstGeom>
                <a:noFill/>
                <a:ln w="9525" cap="flat">
                  <a:solidFill>
                    <a:srgbClr val="000000"/>
                  </a:solidFill>
                  <a:prstDash val="solid"/>
                  <a:round/>
                </a:ln>
                <a:effectLst/>
              </p:spPr>
              <p:txBody>
                <a:bodyPr wrap="square" lIns="45719" tIns="45719" rIns="45719" bIns="45719" numCol="1" anchor="ctr">
                  <a:noAutofit/>
                </a:bodyPr>
                <a:lstStyle/>
                <a:p>
                  <a:endParaRPr/>
                </a:p>
              </p:txBody>
            </p:sp>
            <p:grpSp>
              <p:nvGrpSpPr>
                <p:cNvPr id="82" name="Group"/>
                <p:cNvGrpSpPr/>
                <p:nvPr/>
              </p:nvGrpSpPr>
              <p:grpSpPr>
                <a:xfrm>
                  <a:off x="0" y="0"/>
                  <a:ext cx="1225550" cy="955675"/>
                  <a:chOff x="0" y="0"/>
                  <a:chExt cx="1225550" cy="955675"/>
                </a:xfrm>
              </p:grpSpPr>
              <p:sp>
                <p:nvSpPr>
                  <p:cNvPr id="69" name="Rounded Rectangle"/>
                  <p:cNvSpPr/>
                  <p:nvPr/>
                </p:nvSpPr>
                <p:spPr>
                  <a:xfrm>
                    <a:off x="0" y="0"/>
                    <a:ext cx="285750" cy="227013"/>
                  </a:xfrm>
                  <a:prstGeom prst="roundRect">
                    <a:avLst>
                      <a:gd name="adj" fmla="val 694"/>
                    </a:avLst>
                  </a:prstGeom>
                  <a:solidFill>
                    <a:srgbClr val="000000"/>
                  </a:solidFill>
                  <a:ln w="9525" cap="flat">
                    <a:solidFill>
                      <a:srgbClr val="000000"/>
                    </a:solidFill>
                    <a:prstDash val="solid"/>
                    <a:round/>
                  </a:ln>
                  <a:effectLst/>
                </p:spPr>
                <p:txBody>
                  <a:bodyPr wrap="square" lIns="45719" tIns="45719" rIns="45719" bIns="45719" numCol="1" anchor="ctr">
                    <a:noAutofit/>
                  </a:bodyPr>
                  <a:lstStyle/>
                  <a:p>
                    <a:endParaRPr/>
                  </a:p>
                </p:txBody>
              </p:sp>
              <p:grpSp>
                <p:nvGrpSpPr>
                  <p:cNvPr id="72" name="Group"/>
                  <p:cNvGrpSpPr/>
                  <p:nvPr/>
                </p:nvGrpSpPr>
                <p:grpSpPr>
                  <a:xfrm>
                    <a:off x="0" y="0"/>
                    <a:ext cx="304800" cy="719138"/>
                    <a:chOff x="0" y="0"/>
                    <a:chExt cx="304800" cy="719137"/>
                  </a:xfrm>
                </p:grpSpPr>
                <p:sp>
                  <p:nvSpPr>
                    <p:cNvPr id="70" name="Rounded Rectangle"/>
                    <p:cNvSpPr/>
                    <p:nvPr/>
                  </p:nvSpPr>
                  <p:spPr>
                    <a:xfrm>
                      <a:off x="0" y="0"/>
                      <a:ext cx="304800" cy="241300"/>
                    </a:xfrm>
                    <a:prstGeom prst="roundRect">
                      <a:avLst>
                        <a:gd name="adj" fmla="val 657"/>
                      </a:avLst>
                    </a:prstGeom>
                    <a:solidFill>
                      <a:srgbClr val="000000"/>
                    </a:solidFill>
                    <a:ln w="9525" cap="flat">
                      <a:solidFill>
                        <a:srgbClr val="000000"/>
                      </a:solidFill>
                      <a:prstDash val="solid"/>
                      <a:round/>
                    </a:ln>
                    <a:effectLst/>
                  </p:spPr>
                  <p:txBody>
                    <a:bodyPr wrap="square" lIns="45719" tIns="45719" rIns="45719" bIns="45719" numCol="1" anchor="ctr">
                      <a:noAutofit/>
                    </a:bodyPr>
                    <a:lstStyle/>
                    <a:p>
                      <a:endParaRPr/>
                    </a:p>
                  </p:txBody>
                </p:sp>
                <p:sp>
                  <p:nvSpPr>
                    <p:cNvPr id="71" name="Rounded Rectangle"/>
                    <p:cNvSpPr/>
                    <p:nvPr/>
                  </p:nvSpPr>
                  <p:spPr>
                    <a:xfrm>
                      <a:off x="0" y="477837"/>
                      <a:ext cx="304800" cy="241301"/>
                    </a:xfrm>
                    <a:prstGeom prst="roundRect">
                      <a:avLst>
                        <a:gd name="adj" fmla="val 657"/>
                      </a:avLst>
                    </a:prstGeom>
                    <a:solidFill>
                      <a:srgbClr val="000000"/>
                    </a:solidFill>
                    <a:ln w="9525" cap="flat">
                      <a:solidFill>
                        <a:srgbClr val="000000"/>
                      </a:solidFill>
                      <a:prstDash val="solid"/>
                      <a:round/>
                    </a:ln>
                    <a:effectLst/>
                  </p:spPr>
                  <p:txBody>
                    <a:bodyPr wrap="square" lIns="45719" tIns="45719" rIns="45719" bIns="45719" numCol="1" anchor="ctr">
                      <a:noAutofit/>
                    </a:bodyPr>
                    <a:lstStyle/>
                    <a:p>
                      <a:endParaRPr/>
                    </a:p>
                  </p:txBody>
                </p:sp>
              </p:grpSp>
              <p:grpSp>
                <p:nvGrpSpPr>
                  <p:cNvPr id="75" name="Group"/>
                  <p:cNvGrpSpPr/>
                  <p:nvPr/>
                </p:nvGrpSpPr>
                <p:grpSpPr>
                  <a:xfrm>
                    <a:off x="307975" y="236537"/>
                    <a:ext cx="304800" cy="719138"/>
                    <a:chOff x="0" y="0"/>
                    <a:chExt cx="304800" cy="719137"/>
                  </a:xfrm>
                </p:grpSpPr>
                <p:sp>
                  <p:nvSpPr>
                    <p:cNvPr id="73" name="Rounded Rectangle"/>
                    <p:cNvSpPr/>
                    <p:nvPr/>
                  </p:nvSpPr>
                  <p:spPr>
                    <a:xfrm>
                      <a:off x="0" y="0"/>
                      <a:ext cx="304800" cy="241300"/>
                    </a:xfrm>
                    <a:prstGeom prst="roundRect">
                      <a:avLst>
                        <a:gd name="adj" fmla="val 657"/>
                      </a:avLst>
                    </a:prstGeom>
                    <a:solidFill>
                      <a:srgbClr val="000000"/>
                    </a:solidFill>
                    <a:ln w="9525" cap="flat">
                      <a:solidFill>
                        <a:srgbClr val="000000"/>
                      </a:solidFill>
                      <a:prstDash val="solid"/>
                      <a:round/>
                    </a:ln>
                    <a:effectLst/>
                  </p:spPr>
                  <p:txBody>
                    <a:bodyPr wrap="square" lIns="45719" tIns="45719" rIns="45719" bIns="45719" numCol="1" anchor="ctr">
                      <a:noAutofit/>
                    </a:bodyPr>
                    <a:lstStyle/>
                    <a:p>
                      <a:endParaRPr/>
                    </a:p>
                  </p:txBody>
                </p:sp>
                <p:sp>
                  <p:nvSpPr>
                    <p:cNvPr id="74" name="Rounded Rectangle"/>
                    <p:cNvSpPr/>
                    <p:nvPr/>
                  </p:nvSpPr>
                  <p:spPr>
                    <a:xfrm>
                      <a:off x="0" y="477837"/>
                      <a:ext cx="304800" cy="241301"/>
                    </a:xfrm>
                    <a:prstGeom prst="roundRect">
                      <a:avLst>
                        <a:gd name="adj" fmla="val 657"/>
                      </a:avLst>
                    </a:prstGeom>
                    <a:solidFill>
                      <a:srgbClr val="000000"/>
                    </a:solidFill>
                    <a:ln w="9525" cap="flat">
                      <a:solidFill>
                        <a:srgbClr val="000000"/>
                      </a:solidFill>
                      <a:prstDash val="solid"/>
                      <a:round/>
                    </a:ln>
                    <a:effectLst/>
                  </p:spPr>
                  <p:txBody>
                    <a:bodyPr wrap="square" lIns="45719" tIns="45719" rIns="45719" bIns="45719" numCol="1" anchor="ctr">
                      <a:noAutofit/>
                    </a:bodyPr>
                    <a:lstStyle/>
                    <a:p>
                      <a:endParaRPr/>
                    </a:p>
                  </p:txBody>
                </p:sp>
              </p:grpSp>
              <p:grpSp>
                <p:nvGrpSpPr>
                  <p:cNvPr id="78" name="Group"/>
                  <p:cNvGrpSpPr/>
                  <p:nvPr/>
                </p:nvGrpSpPr>
                <p:grpSpPr>
                  <a:xfrm>
                    <a:off x="614362" y="0"/>
                    <a:ext cx="304801" cy="719138"/>
                    <a:chOff x="0" y="0"/>
                    <a:chExt cx="304800" cy="719137"/>
                  </a:xfrm>
                </p:grpSpPr>
                <p:sp>
                  <p:nvSpPr>
                    <p:cNvPr id="76" name="Rounded Rectangle"/>
                    <p:cNvSpPr/>
                    <p:nvPr/>
                  </p:nvSpPr>
                  <p:spPr>
                    <a:xfrm>
                      <a:off x="0" y="0"/>
                      <a:ext cx="304800" cy="241300"/>
                    </a:xfrm>
                    <a:prstGeom prst="roundRect">
                      <a:avLst>
                        <a:gd name="adj" fmla="val 657"/>
                      </a:avLst>
                    </a:prstGeom>
                    <a:solidFill>
                      <a:srgbClr val="000000"/>
                    </a:solidFill>
                    <a:ln w="9525" cap="flat">
                      <a:solidFill>
                        <a:srgbClr val="000000"/>
                      </a:solidFill>
                      <a:prstDash val="solid"/>
                      <a:round/>
                    </a:ln>
                    <a:effectLst/>
                  </p:spPr>
                  <p:txBody>
                    <a:bodyPr wrap="square" lIns="45719" tIns="45719" rIns="45719" bIns="45719" numCol="1" anchor="ctr">
                      <a:noAutofit/>
                    </a:bodyPr>
                    <a:lstStyle/>
                    <a:p>
                      <a:endParaRPr/>
                    </a:p>
                  </p:txBody>
                </p:sp>
                <p:sp>
                  <p:nvSpPr>
                    <p:cNvPr id="77" name="Rounded Rectangle"/>
                    <p:cNvSpPr/>
                    <p:nvPr/>
                  </p:nvSpPr>
                  <p:spPr>
                    <a:xfrm>
                      <a:off x="0" y="477837"/>
                      <a:ext cx="304800" cy="241301"/>
                    </a:xfrm>
                    <a:prstGeom prst="roundRect">
                      <a:avLst>
                        <a:gd name="adj" fmla="val 657"/>
                      </a:avLst>
                    </a:prstGeom>
                    <a:solidFill>
                      <a:srgbClr val="000000"/>
                    </a:solidFill>
                    <a:ln w="9525" cap="flat">
                      <a:solidFill>
                        <a:srgbClr val="000000"/>
                      </a:solidFill>
                      <a:prstDash val="solid"/>
                      <a:round/>
                    </a:ln>
                    <a:effectLst/>
                  </p:spPr>
                  <p:txBody>
                    <a:bodyPr wrap="square" lIns="45719" tIns="45719" rIns="45719" bIns="45719" numCol="1" anchor="ctr">
                      <a:noAutofit/>
                    </a:bodyPr>
                    <a:lstStyle/>
                    <a:p>
                      <a:endParaRPr/>
                    </a:p>
                  </p:txBody>
                </p:sp>
              </p:grpSp>
              <p:grpSp>
                <p:nvGrpSpPr>
                  <p:cNvPr id="81" name="Group"/>
                  <p:cNvGrpSpPr/>
                  <p:nvPr/>
                </p:nvGrpSpPr>
                <p:grpSpPr>
                  <a:xfrm>
                    <a:off x="920750" y="236537"/>
                    <a:ext cx="304800" cy="719138"/>
                    <a:chOff x="0" y="0"/>
                    <a:chExt cx="304800" cy="719137"/>
                  </a:xfrm>
                </p:grpSpPr>
                <p:sp>
                  <p:nvSpPr>
                    <p:cNvPr id="79" name="Rounded Rectangle"/>
                    <p:cNvSpPr/>
                    <p:nvPr/>
                  </p:nvSpPr>
                  <p:spPr>
                    <a:xfrm>
                      <a:off x="0" y="0"/>
                      <a:ext cx="304800" cy="241300"/>
                    </a:xfrm>
                    <a:prstGeom prst="roundRect">
                      <a:avLst>
                        <a:gd name="adj" fmla="val 657"/>
                      </a:avLst>
                    </a:prstGeom>
                    <a:solidFill>
                      <a:srgbClr val="000000"/>
                    </a:solidFill>
                    <a:ln w="9525" cap="flat">
                      <a:solidFill>
                        <a:srgbClr val="000000"/>
                      </a:solidFill>
                      <a:prstDash val="solid"/>
                      <a:round/>
                    </a:ln>
                    <a:effectLst/>
                  </p:spPr>
                  <p:txBody>
                    <a:bodyPr wrap="square" lIns="45719" tIns="45719" rIns="45719" bIns="45719" numCol="1" anchor="ctr">
                      <a:noAutofit/>
                    </a:bodyPr>
                    <a:lstStyle/>
                    <a:p>
                      <a:endParaRPr/>
                    </a:p>
                  </p:txBody>
                </p:sp>
                <p:sp>
                  <p:nvSpPr>
                    <p:cNvPr id="80" name="Rounded Rectangle"/>
                    <p:cNvSpPr/>
                    <p:nvPr/>
                  </p:nvSpPr>
                  <p:spPr>
                    <a:xfrm>
                      <a:off x="0" y="477837"/>
                      <a:ext cx="304800" cy="241301"/>
                    </a:xfrm>
                    <a:prstGeom prst="roundRect">
                      <a:avLst>
                        <a:gd name="adj" fmla="val 657"/>
                      </a:avLst>
                    </a:prstGeom>
                    <a:solidFill>
                      <a:srgbClr val="000000"/>
                    </a:solidFill>
                    <a:ln w="9525" cap="flat">
                      <a:solidFill>
                        <a:srgbClr val="000000"/>
                      </a:solidFill>
                      <a:prstDash val="solid"/>
                      <a:round/>
                    </a:ln>
                    <a:effectLst/>
                  </p:spPr>
                  <p:txBody>
                    <a:bodyPr wrap="square" lIns="45719" tIns="45719" rIns="45719" bIns="45719" numCol="1" anchor="ctr">
                      <a:noAutofit/>
                    </a:bodyPr>
                    <a:lstStyle/>
                    <a:p>
                      <a:endParaRPr/>
                    </a:p>
                  </p:txBody>
                </p:sp>
              </p:grpSp>
            </p:grpSp>
          </p:grpSp>
          <p:sp>
            <p:nvSpPr>
              <p:cNvPr id="84" name="Rounded Rectangle"/>
              <p:cNvSpPr/>
              <p:nvPr/>
            </p:nvSpPr>
            <p:spPr>
              <a:xfrm>
                <a:off x="604837" y="1055687"/>
                <a:ext cx="615951" cy="841376"/>
              </a:xfrm>
              <a:prstGeom prst="roundRect">
                <a:avLst>
                  <a:gd name="adj" fmla="val 255"/>
                </a:avLst>
              </a:prstGeom>
              <a:solidFill>
                <a:srgbClr val="DC2300"/>
              </a:solidFill>
              <a:ln w="9525" cap="flat">
                <a:solidFill>
                  <a:srgbClr val="000000"/>
                </a:solidFill>
                <a:prstDash val="solid"/>
                <a:round/>
              </a:ln>
              <a:effectLst/>
            </p:spPr>
            <p:txBody>
              <a:bodyPr wrap="square" lIns="45719" tIns="45719" rIns="45719" bIns="45719" numCol="1" anchor="ctr">
                <a:noAutofit/>
              </a:bodyPr>
              <a:lstStyle/>
              <a:p>
                <a:endParaRPr/>
              </a:p>
            </p:txBody>
          </p:sp>
        </p:grpSp>
      </p:gr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ease note:…">
            <a:extLst>
              <a:ext uri="{FF2B5EF4-FFF2-40B4-BE49-F238E27FC236}">
                <a16:creationId xmlns:a16="http://schemas.microsoft.com/office/drawing/2014/main" id="{292C9259-2E25-1683-5558-A9C559928429}"/>
              </a:ext>
            </a:extLst>
          </p:cNvPr>
          <p:cNvSpPr txBox="1"/>
          <p:nvPr/>
        </p:nvSpPr>
        <p:spPr>
          <a:xfrm>
            <a:off x="260899" y="1247775"/>
            <a:ext cx="6864839" cy="76314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p>
            <a:pPr marL="358775" indent="-358775">
              <a:tabLst>
                <a:tab pos="914400" algn="l"/>
                <a:tab pos="1828800" algn="l"/>
                <a:tab pos="2743200" algn="l"/>
                <a:tab pos="3657600" algn="l"/>
                <a:tab pos="4572000" algn="l"/>
                <a:tab pos="5486400" algn="l"/>
                <a:tab pos="6400800" algn="l"/>
                <a:tab pos="7315200" algn="l"/>
                <a:tab pos="8229600" algn="l"/>
                <a:tab pos="9144000" algn="l"/>
                <a:tab pos="10058400" algn="l"/>
              </a:tabLst>
              <a:defRPr sz="2200" b="1">
                <a:effectLst>
                  <a:outerShdw blurRad="12700" dist="25400" dir="2700000" rotWithShape="0">
                    <a:srgbClr val="DDDDDD"/>
                  </a:outerShdw>
                </a:effectLst>
                <a:latin typeface="Verdana"/>
                <a:ea typeface="Verdana"/>
                <a:cs typeface="Verdana"/>
                <a:sym typeface="Verdana"/>
              </a:defRPr>
            </a:pPr>
            <a:r>
              <a:rPr dirty="0"/>
              <a:t>Please note:</a:t>
            </a:r>
          </a:p>
          <a:p>
            <a:pPr marL="358775" indent="-358775">
              <a:tabLst>
                <a:tab pos="914400" algn="l"/>
                <a:tab pos="1828800" algn="l"/>
                <a:tab pos="2743200" algn="l"/>
                <a:tab pos="3657600" algn="l"/>
                <a:tab pos="4572000" algn="l"/>
                <a:tab pos="5486400" algn="l"/>
                <a:tab pos="6400800" algn="l"/>
                <a:tab pos="7315200" algn="l"/>
                <a:tab pos="8229600" algn="l"/>
                <a:tab pos="9144000" algn="l"/>
                <a:tab pos="10058400" algn="l"/>
              </a:tabLst>
              <a:defRPr sz="2200">
                <a:latin typeface="Verdana"/>
                <a:ea typeface="Verdana"/>
                <a:cs typeface="Verdana"/>
                <a:sym typeface="Verdana"/>
              </a:defRPr>
            </a:pPr>
            <a:endParaRPr dirty="0"/>
          </a:p>
          <a:p>
            <a:pPr marL="358775" indent="-358775">
              <a:buClr>
                <a:srgbClr val="000000"/>
              </a:buClr>
              <a:buSzPct val="45000"/>
              <a:buFontTx/>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2200">
                <a:latin typeface="Verdana"/>
                <a:ea typeface="Verdana"/>
                <a:cs typeface="Verdana"/>
                <a:sym typeface="Verdana"/>
              </a:defRPr>
            </a:pPr>
            <a:r>
              <a:rPr lang="en-US" dirty="0"/>
              <a:t>Ultimately, the safety of Safety Boat Crew, sailors and shore crew are the primary concern.</a:t>
            </a:r>
          </a:p>
          <a:p>
            <a:pPr marL="358775" indent="-358775">
              <a:buClr>
                <a:srgbClr val="000000"/>
              </a:buClr>
              <a:buSzPct val="45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2200">
                <a:latin typeface="Verdana"/>
                <a:ea typeface="Verdana"/>
                <a:cs typeface="Verdana"/>
                <a:sym typeface="Verdana"/>
              </a:defRPr>
            </a:pPr>
            <a:r>
              <a:rPr lang="en-US" dirty="0"/>
              <a:t>RO should ensure that the Safety Boat Helm and Crew are up to the conditions on the day and have adequate clothing</a:t>
            </a:r>
          </a:p>
          <a:p>
            <a:pPr marL="358775" indent="-358775">
              <a:buClr>
                <a:srgbClr val="000000"/>
              </a:buClr>
              <a:buSzPct val="45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2200">
                <a:latin typeface="Verdana"/>
                <a:ea typeface="Verdana"/>
                <a:cs typeface="Verdana"/>
                <a:sym typeface="Verdana"/>
              </a:defRPr>
            </a:pPr>
            <a:r>
              <a:rPr lang="en-US" dirty="0"/>
              <a:t>Portable radios should be set to 'L' (not 'H')</a:t>
            </a:r>
          </a:p>
          <a:p>
            <a:pPr marL="358775" indent="-358775">
              <a:buClr>
                <a:srgbClr val="000000"/>
              </a:buClr>
              <a:buSzPct val="45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2200">
                <a:latin typeface="Verdana"/>
                <a:ea typeface="Verdana"/>
                <a:cs typeface="Verdana"/>
                <a:sym typeface="Verdana"/>
              </a:defRPr>
            </a:pPr>
            <a:r>
              <a:rPr lang="en-US" dirty="0"/>
              <a:t>Each RIB to have </a:t>
            </a:r>
            <a:r>
              <a:rPr lang="en-US" b="1" dirty="0"/>
              <a:t>two</a:t>
            </a:r>
            <a:r>
              <a:rPr lang="en-US" dirty="0"/>
              <a:t> radios </a:t>
            </a:r>
            <a:r>
              <a:rPr lang="en-US" b="1" dirty="0"/>
              <a:t>(but only one switched on at any given time)</a:t>
            </a:r>
          </a:p>
          <a:p>
            <a:pPr marL="358775" indent="-358775">
              <a:tabLst>
                <a:tab pos="914400" algn="l"/>
                <a:tab pos="1828800" algn="l"/>
                <a:tab pos="2743200" algn="l"/>
                <a:tab pos="3657600" algn="l"/>
                <a:tab pos="4572000" algn="l"/>
                <a:tab pos="5486400" algn="l"/>
                <a:tab pos="6400800" algn="l"/>
                <a:tab pos="7315200" algn="l"/>
                <a:tab pos="8229600" algn="l"/>
                <a:tab pos="9144000" algn="l"/>
                <a:tab pos="10058400" algn="l"/>
              </a:tabLst>
              <a:defRPr sz="2200">
                <a:latin typeface="Verdana"/>
                <a:ea typeface="Verdana"/>
                <a:cs typeface="Verdana"/>
                <a:sym typeface="Verdana"/>
              </a:defRPr>
            </a:pPr>
            <a:endParaRPr lang="en-US" b="1" dirty="0"/>
          </a:p>
          <a:p>
            <a:pPr marL="358775" indent="-358775">
              <a:tabLst>
                <a:tab pos="914400" algn="l"/>
                <a:tab pos="1828800" algn="l"/>
                <a:tab pos="2743200" algn="l"/>
                <a:tab pos="3657600" algn="l"/>
                <a:tab pos="4572000" algn="l"/>
                <a:tab pos="5486400" algn="l"/>
                <a:tab pos="6400800" algn="l"/>
                <a:tab pos="7315200" algn="l"/>
                <a:tab pos="8229600" algn="l"/>
                <a:tab pos="9144000" algn="l"/>
                <a:tab pos="10058400" algn="l"/>
              </a:tabLst>
              <a:defRPr sz="2200">
                <a:latin typeface="Verdana"/>
                <a:ea typeface="Verdana"/>
                <a:cs typeface="Verdana"/>
                <a:sym typeface="Verdana"/>
              </a:defRPr>
            </a:pPr>
            <a:endParaRPr lang="en-US" b="1" dirty="0"/>
          </a:p>
          <a:p>
            <a:pPr marL="358775" indent="-358775" algn="ct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Verdana"/>
                <a:ea typeface="Verdana"/>
                <a:cs typeface="Verdana"/>
                <a:sym typeface="Verdana"/>
              </a:defRPr>
            </a:pPr>
            <a:r>
              <a:rPr lang="en-US" sz="1600" dirty="0"/>
              <a:t>NB: if the course is at or approaching low tide, make sure the start is set far enough out to avoid grounding.</a:t>
            </a:r>
            <a:r>
              <a:rPr lang="en-US" sz="1600" dirty="0">
                <a:latin typeface="Verdana" panose="020B0604030504040204" pitchFamily="34" charset="0"/>
                <a:ea typeface="Verdana" panose="020B0604030504040204" pitchFamily="34" charset="0"/>
              </a:rPr>
              <a:t> If in doubt ask a boat with a long </a:t>
            </a:r>
            <a:r>
              <a:rPr lang="en-US" sz="1600" dirty="0" err="1">
                <a:latin typeface="Verdana" panose="020B0604030504040204" pitchFamily="34" charset="0"/>
                <a:ea typeface="Verdana" panose="020B0604030504040204" pitchFamily="34" charset="0"/>
              </a:rPr>
              <a:t>centreboard</a:t>
            </a:r>
            <a:r>
              <a:rPr lang="en-US" sz="1600" dirty="0">
                <a:latin typeface="Verdana" panose="020B0604030504040204" pitchFamily="34" charset="0"/>
                <a:ea typeface="Verdana" panose="020B0604030504040204" pitchFamily="34" charset="0"/>
              </a:rPr>
              <a:t>/daggerboard (29er, RS400, 500, 700)</a:t>
            </a:r>
          </a:p>
          <a:p>
            <a:pPr marL="358775" indent="-358775" algn="ct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Verdana"/>
                <a:ea typeface="Verdana"/>
                <a:cs typeface="Verdana"/>
                <a:sym typeface="Verdana"/>
              </a:defRPr>
            </a:pPr>
            <a:endParaRPr lang="en-US" sz="1600" dirty="0">
              <a:latin typeface="Verdana" panose="020B0604030504040204" pitchFamily="34" charset="0"/>
              <a:ea typeface="Verdana" panose="020B0604030504040204" pitchFamily="34" charset="0"/>
            </a:endParaRPr>
          </a:p>
          <a:p>
            <a:pPr marL="358775" indent="-358775" algn="ct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Verdana"/>
                <a:ea typeface="Verdana"/>
                <a:cs typeface="Verdana"/>
                <a:sym typeface="Verdana"/>
              </a:defRPr>
            </a:pPr>
            <a:endParaRPr lang="en-US" dirty="0"/>
          </a:p>
          <a:p>
            <a:pPr marL="358775" indent="-358775" algn="ctr">
              <a:tabLst>
                <a:tab pos="914400" algn="l"/>
                <a:tab pos="1828800" algn="l"/>
                <a:tab pos="2743200" algn="l"/>
                <a:tab pos="3657600" algn="l"/>
                <a:tab pos="4572000" algn="l"/>
                <a:tab pos="5486400" algn="l"/>
                <a:tab pos="6400800" algn="l"/>
                <a:tab pos="7315200" algn="l"/>
                <a:tab pos="8229600" algn="l"/>
                <a:tab pos="9144000" algn="l"/>
                <a:tab pos="10058400" algn="l"/>
              </a:tabLst>
              <a:defRPr sz="2000" i="1">
                <a:latin typeface="Verdana"/>
                <a:ea typeface="Verdana"/>
                <a:cs typeface="Verdana"/>
                <a:sym typeface="Verdana"/>
              </a:defRPr>
            </a:pPr>
            <a:r>
              <a:rPr lang="en-US" dirty="0"/>
              <a:t>If you would like</a:t>
            </a:r>
            <a:r>
              <a:rPr lang="en-US" b="1" dirty="0"/>
              <a:t> help or advice</a:t>
            </a:r>
            <a:r>
              <a:rPr lang="en-US" dirty="0"/>
              <a:t>, ask one of the </a:t>
            </a:r>
            <a:r>
              <a:rPr lang="en-US" b="1" dirty="0"/>
              <a:t>mentors</a:t>
            </a:r>
            <a:r>
              <a:rPr lang="en-US" dirty="0"/>
              <a:t>: see list on notice board in the race box.</a:t>
            </a:r>
          </a:p>
          <a:p>
            <a:pPr marL="358775" indent="-358775" algn="ctr">
              <a:tabLst>
                <a:tab pos="914400" algn="l"/>
                <a:tab pos="1828800" algn="l"/>
                <a:tab pos="2743200" algn="l"/>
                <a:tab pos="3657600" algn="l"/>
                <a:tab pos="4572000" algn="l"/>
                <a:tab pos="5486400" algn="l"/>
                <a:tab pos="6400800" algn="l"/>
                <a:tab pos="7315200" algn="l"/>
                <a:tab pos="8229600" algn="l"/>
                <a:tab pos="9144000" algn="l"/>
                <a:tab pos="10058400" algn="l"/>
              </a:tabLst>
              <a:defRPr sz="2000" i="1">
                <a:latin typeface="Verdana"/>
                <a:ea typeface="Verdana"/>
                <a:cs typeface="Verdana"/>
                <a:sym typeface="Verdana"/>
              </a:defRPr>
            </a:pPr>
            <a:endParaRPr lang="en-US" dirty="0"/>
          </a:p>
          <a:p>
            <a:pPr marL="358775" indent="-358775" algn="ctr">
              <a:tabLst>
                <a:tab pos="914400" algn="l"/>
                <a:tab pos="1828800" algn="l"/>
                <a:tab pos="2743200" algn="l"/>
                <a:tab pos="3657600" algn="l"/>
                <a:tab pos="4572000" algn="l"/>
                <a:tab pos="5486400" algn="l"/>
                <a:tab pos="6400800" algn="l"/>
                <a:tab pos="7315200" algn="l"/>
                <a:tab pos="8229600" algn="l"/>
                <a:tab pos="9144000" algn="l"/>
                <a:tab pos="10058400" algn="l"/>
              </a:tabLst>
              <a:defRPr sz="2000" b="1" i="1">
                <a:latin typeface="Verdana"/>
                <a:ea typeface="Verdana"/>
                <a:cs typeface="Verdana"/>
                <a:sym typeface="Verdana"/>
              </a:defRPr>
            </a:pPr>
            <a:r>
              <a:rPr lang="en-US" dirty="0"/>
              <a:t>Don't Panic! - Use the Don't Panic sheet....</a:t>
            </a:r>
          </a:p>
        </p:txBody>
      </p:sp>
    </p:spTree>
    <p:extLst>
      <p:ext uri="{BB962C8B-B14F-4D97-AF65-F5344CB8AC3E}">
        <p14:creationId xmlns:p14="http://schemas.microsoft.com/office/powerpoint/2010/main" val="133537898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Organisation Duties start at 09:15"/>
          <p:cNvSpPr txBox="1">
            <a:spLocks noGrp="1"/>
          </p:cNvSpPr>
          <p:nvPr>
            <p:ph type="ctrTitle"/>
          </p:nvPr>
        </p:nvSpPr>
        <p:spPr>
          <a:xfrm>
            <a:off x="457200" y="679450"/>
            <a:ext cx="6645275" cy="1150938"/>
          </a:xfrm>
          <a:prstGeom prst="rect">
            <a:avLst/>
          </a:prstGeom>
        </p:spPr>
        <p:txBody>
          <a:bodyPr/>
          <a:lstStyle/>
          <a:p>
            <a:pPr>
              <a:tabLst>
                <a:tab pos="914400" algn="l"/>
                <a:tab pos="1828800" algn="l"/>
                <a:tab pos="2743200" algn="l"/>
                <a:tab pos="3657600" algn="l"/>
                <a:tab pos="4572000" algn="l"/>
                <a:tab pos="5486400" algn="l"/>
                <a:tab pos="6400800" algn="l"/>
                <a:tab pos="7315200" algn="l"/>
                <a:tab pos="8229600" algn="l"/>
                <a:tab pos="9144000" algn="l"/>
                <a:tab pos="10058400" algn="l"/>
              </a:tabLst>
              <a:defRPr sz="2800"/>
            </a:pPr>
            <a:r>
              <a:t>Organisation</a:t>
            </a:r>
            <a:br/>
            <a:r>
              <a:rPr i="1"/>
              <a:t>Duties start at 09:15</a:t>
            </a:r>
          </a:p>
        </p:txBody>
      </p:sp>
      <p:sp>
        <p:nvSpPr>
          <p:cNvPr id="4" name="Shore Team - Race Officer (RO) and Ass’t RO:…">
            <a:extLst>
              <a:ext uri="{FF2B5EF4-FFF2-40B4-BE49-F238E27FC236}">
                <a16:creationId xmlns:a16="http://schemas.microsoft.com/office/drawing/2014/main" id="{E3DC98AF-564E-808A-8D3A-E896ECC75051}"/>
              </a:ext>
            </a:extLst>
          </p:cNvPr>
          <p:cNvSpPr txBox="1">
            <a:spLocks/>
          </p:cNvSpPr>
          <p:nvPr/>
        </p:nvSpPr>
        <p:spPr>
          <a:xfrm>
            <a:off x="180975" y="1922462"/>
            <a:ext cx="7045325" cy="78755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9" tIns="46799" rIns="46799" bIns="46799">
            <a:normAutofit lnSpcReduction="10000"/>
          </a:bodyPr>
          <a:lstStyle>
            <a:lvl1pPr marL="342900" marR="0" indent="-342900" algn="l" defTabSz="449262" rtl="0" latinLnBrk="0">
              <a:lnSpc>
                <a:spcPct val="120000"/>
              </a:lnSpc>
              <a:spcBef>
                <a:spcPts val="5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1pPr>
            <a:lvl2pPr marL="342900" marR="0" indent="114300" algn="l" defTabSz="449262" rtl="0" latinLnBrk="0">
              <a:lnSpc>
                <a:spcPct val="120000"/>
              </a:lnSpc>
              <a:spcBef>
                <a:spcPts val="5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2pPr>
            <a:lvl3pPr marL="342900" marR="0" indent="571500" algn="l" defTabSz="449262" rtl="0" latinLnBrk="0">
              <a:lnSpc>
                <a:spcPct val="120000"/>
              </a:lnSpc>
              <a:spcBef>
                <a:spcPts val="5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3pPr>
            <a:lvl4pPr marL="342900" marR="0" indent="1028700" algn="l" defTabSz="449262" rtl="0" latinLnBrk="0">
              <a:lnSpc>
                <a:spcPct val="120000"/>
              </a:lnSpc>
              <a:spcBef>
                <a:spcPts val="5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4pPr>
            <a:lvl5pPr marL="342900" marR="0" indent="1485900" algn="l" defTabSz="449262" rtl="0" latinLnBrk="0">
              <a:lnSpc>
                <a:spcPct val="120000"/>
              </a:lnSpc>
              <a:spcBef>
                <a:spcPts val="5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5pPr>
            <a:lvl6pPr marL="342900" marR="0" indent="1943100" algn="l" defTabSz="449262" rtl="0" latinLnBrk="0">
              <a:lnSpc>
                <a:spcPct val="120000"/>
              </a:lnSpc>
              <a:spcBef>
                <a:spcPts val="5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6pPr>
            <a:lvl7pPr marL="342900" marR="0" indent="2400300" algn="l" defTabSz="449262" rtl="0" latinLnBrk="0">
              <a:lnSpc>
                <a:spcPct val="120000"/>
              </a:lnSpc>
              <a:spcBef>
                <a:spcPts val="5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7pPr>
            <a:lvl8pPr marL="342900" marR="0" indent="2857500" algn="l" defTabSz="449262" rtl="0" latinLnBrk="0">
              <a:lnSpc>
                <a:spcPct val="120000"/>
              </a:lnSpc>
              <a:spcBef>
                <a:spcPts val="5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8pPr>
            <a:lvl9pPr marL="342900" marR="0" indent="3314700" algn="l" defTabSz="449262" rtl="0" latinLnBrk="0">
              <a:lnSpc>
                <a:spcPct val="120000"/>
              </a:lnSpc>
              <a:spcBef>
                <a:spcPts val="5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9pPr>
          </a:lstStyle>
          <a:p>
            <a:pPr marL="337899" indent="-337899" defTabSz="444769" hangingPunct="1">
              <a:lnSpc>
                <a:spcPct val="110000"/>
              </a:lnSpc>
              <a:spcBef>
                <a:spcPts val="200"/>
              </a:spcBef>
              <a:buClr>
                <a:schemeClr val="accent2"/>
              </a:buClr>
              <a:buSzPct val="100000"/>
              <a:buFontTx/>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386"/>
            </a:pPr>
            <a:r>
              <a:rPr lang="en-US" sz="1386" dirty="0"/>
              <a:t>Shore Team - Race Officer (RO) and </a:t>
            </a:r>
            <a:r>
              <a:rPr lang="en-US" sz="1386" dirty="0" err="1"/>
              <a:t>Ass’t</a:t>
            </a:r>
            <a:r>
              <a:rPr lang="en-US" sz="1386" dirty="0"/>
              <a:t> RO:</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Take charge of all shoreside activities, including starting and running the racing, timekeeping, presentation of results and securing all the fittings, buildings and both compounds after racing</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Pull conveyor belting down the beach</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err="1"/>
              <a:t>Organise</a:t>
            </a:r>
            <a:r>
              <a:rPr lang="en-US" sz="1188" b="0" dirty="0"/>
              <a:t> race signal boards, signing-on sheets and timesheets </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Write race info (e.g. who’s on duty, race duration, forecast, HW) on whiteboard in club entrance foyer. Manage Covid Track and Trace list</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Switch on race box radio power supply at mains</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Prepare and check the radios (portables will switch on to the correct Channel 1– make sure they are set to 'L', not 'H', set base station at 1W Channel 0)</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Put the transit pole on the beach and align with start mark when laid</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Work together and liaise with the Helm and Crew on the RIB</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RO and </a:t>
            </a:r>
            <a:r>
              <a:rPr lang="en-US" sz="1188" b="0" dirty="0" err="1"/>
              <a:t>Ass’t</a:t>
            </a:r>
            <a:r>
              <a:rPr lang="en-US" sz="1188" b="0" dirty="0"/>
              <a:t> should always stay on shore (unless RO </a:t>
            </a:r>
            <a:r>
              <a:rPr lang="en-US" sz="1188" b="0" dirty="0" err="1"/>
              <a:t>organises</a:t>
            </a:r>
            <a:r>
              <a:rPr lang="en-US" sz="1188" b="0" dirty="0"/>
              <a:t> replacements for them, in order to man the second RIB</a:t>
            </a:r>
          </a:p>
          <a:p>
            <a:pPr marL="452628" lvl="1" indent="0" defTabSz="444769" hangingPunct="1">
              <a:lnSpc>
                <a:spcPct val="95000"/>
              </a:lnSpc>
              <a:spcBef>
                <a:spcPts val="200"/>
              </a:spcBef>
              <a:buClr>
                <a:schemeClr val="accent2"/>
              </a:buClr>
              <a:buSzPct val="100000"/>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endParaRPr lang="en-US" sz="1188" b="0" dirty="0"/>
          </a:p>
          <a:p>
            <a:pPr marL="337899" indent="-337899" defTabSz="444769" hangingPunct="1">
              <a:lnSpc>
                <a:spcPct val="110000"/>
              </a:lnSpc>
              <a:spcBef>
                <a:spcPts val="200"/>
              </a:spcBef>
              <a:buClr>
                <a:schemeClr val="accent2"/>
              </a:buClr>
              <a:buSzPct val="100000"/>
              <a:buFontTx/>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386"/>
            </a:pPr>
            <a:r>
              <a:rPr lang="en-US" sz="1386" dirty="0"/>
              <a:t>Safety Boat Helm, in conjunction with RO on shore:</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Take all decisions regarding waterside activities, including whether or not to go to sea; final decisions regarding racing rest with the RO [Refer Note 1]</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Go to sea to lay an</a:t>
            </a:r>
            <a:r>
              <a:rPr lang="en-US" sz="1188" i="1" dirty="0"/>
              <a:t> offset</a:t>
            </a:r>
            <a:r>
              <a:rPr lang="en-US" sz="1188" b="0" dirty="0"/>
              <a:t> triangle/sausage course, with windward start (where possible)</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Decide on the number of safety boats required (minimum one on the water and a second boat with engine run up and ready at the top of the beach)</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Ensure that safety boats are prepared and crews available</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Stay at sea with the safety boat crew for rescue duties</a:t>
            </a:r>
          </a:p>
          <a:p>
            <a:pPr marL="452628" lvl="1" indent="0" defTabSz="444769" hangingPunct="1">
              <a:lnSpc>
                <a:spcPct val="95000"/>
              </a:lnSpc>
              <a:spcBef>
                <a:spcPts val="200"/>
              </a:spcBef>
              <a:buClr>
                <a:schemeClr val="accent2"/>
              </a:buClr>
              <a:buSzPct val="100000"/>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endParaRPr lang="en-US" sz="1188" b="0" dirty="0"/>
          </a:p>
          <a:p>
            <a:pPr marL="337899" indent="-337899" defTabSz="444769" hangingPunct="1">
              <a:lnSpc>
                <a:spcPct val="110000"/>
              </a:lnSpc>
              <a:spcBef>
                <a:spcPts val="200"/>
              </a:spcBef>
              <a:buClr>
                <a:schemeClr val="accent2"/>
              </a:buClr>
              <a:buSzPct val="100000"/>
              <a:buFontTx/>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386"/>
            </a:pPr>
            <a:r>
              <a:rPr lang="en-US" sz="1386" dirty="0"/>
              <a:t>Safety Boat Helm and Crew</a:t>
            </a:r>
            <a:r>
              <a:rPr lang="en-US" sz="1386" b="0" dirty="0"/>
              <a:t>:</a:t>
            </a:r>
          </a:p>
          <a:p>
            <a:pPr marL="733948" lvl="1" indent="-281320" defTabSz="444769" hangingPunct="1">
              <a:lnSpc>
                <a:spcPct val="104999"/>
              </a:lnSpc>
              <a:spcBef>
                <a:spcPts val="4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Make ready one boat (full fuel tank in place, engine test run) for use</a:t>
            </a:r>
          </a:p>
          <a:p>
            <a:pPr marL="733948" lvl="1" indent="-281320" defTabSz="444769" hangingPunct="1">
              <a:lnSpc>
                <a:spcPct val="104999"/>
              </a:lnSpc>
              <a:spcBef>
                <a:spcPts val="4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Make ready the second boat (full fuel tank in place, engine test run) and leave at the top of the beach</a:t>
            </a:r>
          </a:p>
          <a:p>
            <a:pPr marL="733948" lvl="1" indent="-281320" defTabSz="444769" hangingPunct="1">
              <a:lnSpc>
                <a:spcPct val="104999"/>
              </a:lnSpc>
              <a:spcBef>
                <a:spcPts val="4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Take 2 radios (strapped on inside life-jacket) and burgee - hold handset ~15cm from mouth when speaking</a:t>
            </a:r>
          </a:p>
          <a:p>
            <a:pPr marL="733948" lvl="1" indent="-281320" defTabSz="444769" hangingPunct="1">
              <a:lnSpc>
                <a:spcPct val="104999"/>
              </a:lnSpc>
              <a:spcBef>
                <a:spcPts val="4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i="1"/>
            </a:pPr>
            <a:r>
              <a:rPr lang="en-US" sz="1188" i="1" dirty="0"/>
              <a:t>Wear the kill cord when driving!</a:t>
            </a:r>
          </a:p>
          <a:p>
            <a:pPr marL="733948" lvl="1" indent="-281320" defTabSz="444769" hangingPunct="1">
              <a:lnSpc>
                <a:spcPct val="104999"/>
              </a:lnSpc>
              <a:spcBef>
                <a:spcPts val="4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Note any problems with equipment and report later in Safety Log</a:t>
            </a:r>
          </a:p>
          <a:p>
            <a:pPr marL="733948" lvl="1" indent="-281320" defTabSz="444769" hangingPunct="1">
              <a:lnSpc>
                <a:spcPct val="104999"/>
              </a:lnSpc>
              <a:spcBef>
                <a:spcPts val="4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Get help launching - four helpers should be OK, but more are needed if it’s very rough - if it’s rough, you’ll need to get the helpers to push you well out through the shore break - </a:t>
            </a:r>
            <a:r>
              <a:rPr lang="en-US" sz="1188" i="1" dirty="0"/>
              <a:t>no helpers, then no launch</a:t>
            </a:r>
          </a:p>
          <a:p>
            <a:pPr marL="452628" lvl="1" indent="0" defTabSz="444769" hangingPunct="1">
              <a:lnSpc>
                <a:spcPct val="104999"/>
              </a:lnSpc>
              <a:spcBef>
                <a:spcPts val="400"/>
              </a:spcBef>
              <a:buClr>
                <a:schemeClr val="accent2"/>
              </a:buClr>
              <a:buSzPct val="100000"/>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endParaRPr lang="en-US" sz="1200" b="0" i="1" dirty="0"/>
          </a:p>
          <a:p>
            <a:pPr marL="452628" lvl="1" indent="0" defTabSz="444769" hangingPunct="1">
              <a:lnSpc>
                <a:spcPct val="104999"/>
              </a:lnSpc>
              <a:spcBef>
                <a:spcPts val="400"/>
              </a:spcBef>
              <a:buClr>
                <a:schemeClr val="accent2"/>
              </a:buClr>
              <a:buSzPct val="100000"/>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050" b="0" i="1" dirty="0"/>
              <a:t>NOTE 1 – Remember, postponement to allow time for conditions to improve is an option.  Clear decisions are welcome by all – e.g. review after ½ </a:t>
            </a:r>
            <a:r>
              <a:rPr lang="en-US" sz="1050" b="0" i="1" dirty="0" err="1"/>
              <a:t>hr</a:t>
            </a:r>
            <a:r>
              <a:rPr lang="en-US" sz="1050" b="0" i="1" dirty="0"/>
              <a:t>, 1 </a:t>
            </a:r>
            <a:r>
              <a:rPr lang="en-US" sz="1050" b="0" i="1" dirty="0" err="1"/>
              <a:t>hr</a:t>
            </a:r>
            <a:r>
              <a:rPr lang="en-US" sz="1050" b="0" i="1" dirty="0"/>
              <a:t>, or even 2hr preferable to missing racing or ambiguity.  Weather forecast and tide times are the key inputs to this decision. </a:t>
            </a:r>
          </a:p>
          <a:p>
            <a:pPr marL="733948" lvl="1" indent="-281320" defTabSz="444769" hangingPunct="1">
              <a:lnSpc>
                <a:spcPct val="104999"/>
              </a:lnSpc>
              <a:spcBef>
                <a:spcPts val="4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endParaRPr lang="en-US" sz="1188" i="1"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ourse Laying Triangle / Sausage - also next pages"/>
          <p:cNvSpPr txBox="1">
            <a:spLocks noGrp="1"/>
          </p:cNvSpPr>
          <p:nvPr>
            <p:ph type="ctrTitle"/>
          </p:nvPr>
        </p:nvSpPr>
        <p:spPr>
          <a:xfrm>
            <a:off x="317500" y="735012"/>
            <a:ext cx="6994525" cy="1014413"/>
          </a:xfrm>
          <a:prstGeom prst="rect">
            <a:avLst/>
          </a:prstGeom>
        </p:spPr>
        <p:txBody>
          <a:bodyPr/>
          <a:lstStyle/>
          <a:p>
            <a:pPr>
              <a:tabLst>
                <a:tab pos="914400" algn="l"/>
                <a:tab pos="1828800" algn="l"/>
                <a:tab pos="2743200" algn="l"/>
                <a:tab pos="3657600" algn="l"/>
                <a:tab pos="4572000" algn="l"/>
                <a:tab pos="5486400" algn="l"/>
                <a:tab pos="6400800" algn="l"/>
                <a:tab pos="7315200" algn="l"/>
                <a:tab pos="8229600" algn="l"/>
                <a:tab pos="9144000" algn="l"/>
                <a:tab pos="10058400" algn="l"/>
              </a:tabLst>
              <a:defRPr sz="3000"/>
            </a:pPr>
            <a:r>
              <a:t>Course Laying</a:t>
            </a:r>
            <a:br/>
            <a:r>
              <a:rPr sz="2800"/>
              <a:t>Triangle / Sausage </a:t>
            </a:r>
            <a:r>
              <a:rPr sz="2200"/>
              <a:t>- also next pages</a:t>
            </a:r>
          </a:p>
        </p:txBody>
      </p:sp>
      <p:sp>
        <p:nvSpPr>
          <p:cNvPr id="97" name="Marks: anchor over the side first - make sure the rope and chain stream freely…"/>
          <p:cNvSpPr txBox="1">
            <a:spLocks noGrp="1"/>
          </p:cNvSpPr>
          <p:nvPr>
            <p:ph type="subTitle" idx="1"/>
          </p:nvPr>
        </p:nvSpPr>
        <p:spPr>
          <a:xfrm>
            <a:off x="179387" y="1679575"/>
            <a:ext cx="7294563" cy="7340600"/>
          </a:xfrm>
          <a:prstGeom prst="rect">
            <a:avLst/>
          </a:prstGeom>
        </p:spPr>
        <p:txBody>
          <a:bodyPr/>
          <a:lstStyle/>
          <a:p>
            <a:pPr marL="341312" indent="-341312">
              <a:spcBef>
                <a:spcPts val="300"/>
              </a:spcBef>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400" b="0"/>
            </a:pPr>
            <a:r>
              <a:t>Marks: anchor over the side first - make sure the rope and chain stream freely</a:t>
            </a:r>
          </a:p>
          <a:p>
            <a:pPr marL="341312" indent="-341312">
              <a:spcBef>
                <a:spcPts val="300"/>
              </a:spcBef>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400" b="0"/>
            </a:pPr>
            <a:r>
              <a:t>Start and finish buoys about 50m apart: check / adjust after laying the rest of the course, </a:t>
            </a:r>
            <a:r>
              <a:rPr b="1"/>
              <a:t>to achieve an unbiased start line - see next page</a:t>
            </a:r>
          </a:p>
          <a:p>
            <a:pPr marL="341312" indent="-341312">
              <a:spcBef>
                <a:spcPts val="300"/>
              </a:spcBef>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400" b="0"/>
            </a:pPr>
            <a:r>
              <a:t>Windward mark roughly 2/3 of the way to Beecham's Buoy in a SW3 - aim for lap times of ~15-20 minutes for an average boat</a:t>
            </a:r>
          </a:p>
          <a:p>
            <a:pPr marL="341312" indent="-341312">
              <a:spcBef>
                <a:spcPts val="300"/>
              </a:spcBef>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400" b="0"/>
            </a:pPr>
            <a:r>
              <a:t>Slow fleet course marks (dumpy black ones) - position windward one about 2/3 of the way to the outer course windward mark; Topper course wing mark (dumpy black) goes just inside the outer course second reach</a:t>
            </a:r>
          </a:p>
          <a:p>
            <a:pPr marL="341312" indent="-341312">
              <a:spcBef>
                <a:spcPts val="300"/>
              </a:spcBef>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400" b="0"/>
            </a:pPr>
            <a:r>
              <a:t>Wing marks should be roughly equidistant from the windward and leeward marks so that the reaches have an included angle of 60 degrees (45 if very windy) between them and the windward leg</a:t>
            </a:r>
          </a:p>
          <a:p>
            <a:pPr marL="341312" indent="-341312">
              <a:spcBef>
                <a:spcPts val="300"/>
              </a:spcBef>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400" b="0"/>
            </a:pPr>
            <a:r>
              <a:t>With the safety boat static on the </a:t>
            </a:r>
            <a:r>
              <a:rPr b="1"/>
              <a:t>reach</a:t>
            </a:r>
            <a:r>
              <a:t> the burgee should point between 60 degrees (light wind) to 45 degrees (strong wind) from the line of the reach</a:t>
            </a:r>
          </a:p>
          <a:p>
            <a:pPr marL="341312" indent="-341312">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400"/>
            </a:pPr>
            <a:r>
              <a:t>- if it's rough most boats will be surfing fast - so not too tight</a:t>
            </a:r>
          </a:p>
          <a:p>
            <a:pPr marL="341312" indent="-341312">
              <a:spcBef>
                <a:spcPts val="300"/>
              </a:spcBef>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400" b="0"/>
            </a:pPr>
            <a:r>
              <a:t>Check and adjust the start line bias, if needed</a:t>
            </a:r>
          </a:p>
          <a:p>
            <a:pPr marL="341312" indent="-341312">
              <a:spcBef>
                <a:spcPts val="300"/>
              </a:spcBef>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400" b="0"/>
            </a:pPr>
            <a:r>
              <a:t>Try to allow for the tide biasing the beat and reaches, especially at half tide springs and with light winds.</a:t>
            </a:r>
          </a:p>
        </p:txBody>
      </p:sp>
      <p:sp>
        <p:nvSpPr>
          <p:cNvPr id="98" name="45 to 60deg"/>
          <p:cNvSpPr txBox="1"/>
          <p:nvPr/>
        </p:nvSpPr>
        <p:spPr>
          <a:xfrm>
            <a:off x="2753062" y="8977312"/>
            <a:ext cx="1259801" cy="284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lvl1pPr>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FF0000"/>
                </a:solidFill>
                <a:latin typeface="Verdana"/>
                <a:ea typeface="Verdana"/>
                <a:cs typeface="Verdana"/>
                <a:sym typeface="Verdana"/>
              </a:defRPr>
            </a:lvl1pPr>
          </a:lstStyle>
          <a:p>
            <a:r>
              <a:t>45 to 60deg</a:t>
            </a:r>
          </a:p>
        </p:txBody>
      </p:sp>
      <p:sp>
        <p:nvSpPr>
          <p:cNvPr id="99" name="wind"/>
          <p:cNvSpPr txBox="1"/>
          <p:nvPr/>
        </p:nvSpPr>
        <p:spPr>
          <a:xfrm>
            <a:off x="2422862" y="8431212"/>
            <a:ext cx="1124864" cy="4619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lvl1pPr>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FF0000"/>
                </a:solidFill>
                <a:latin typeface="Verdana"/>
                <a:ea typeface="Verdana"/>
                <a:cs typeface="Verdana"/>
                <a:sym typeface="Verdana"/>
              </a:defRPr>
            </a:lvl1pPr>
          </a:lstStyle>
          <a:p>
            <a:r>
              <a:t>wind</a:t>
            </a:r>
          </a:p>
        </p:txBody>
      </p:sp>
      <p:sp>
        <p:nvSpPr>
          <p:cNvPr id="100" name="course to next mark"/>
          <p:cNvSpPr txBox="1"/>
          <p:nvPr/>
        </p:nvSpPr>
        <p:spPr>
          <a:xfrm>
            <a:off x="2951500" y="9412287"/>
            <a:ext cx="1126451" cy="474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lvl1pPr>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accent2"/>
                </a:solidFill>
                <a:latin typeface="Verdana"/>
                <a:ea typeface="Verdana"/>
                <a:cs typeface="Verdana"/>
                <a:sym typeface="Verdana"/>
              </a:defRPr>
            </a:lvl1pPr>
          </a:lstStyle>
          <a:p>
            <a:r>
              <a:t>course to next mark</a:t>
            </a:r>
          </a:p>
        </p:txBody>
      </p:sp>
      <p:sp>
        <p:nvSpPr>
          <p:cNvPr id="101" name="Rectangle"/>
          <p:cNvSpPr/>
          <p:nvPr/>
        </p:nvSpPr>
        <p:spPr>
          <a:xfrm>
            <a:off x="1617662" y="9021762"/>
            <a:ext cx="923926" cy="754063"/>
          </a:xfrm>
          <a:prstGeom prst="rect">
            <a:avLst/>
          </a:prstGeom>
          <a:solidFill>
            <a:srgbClr val="DDDDDD"/>
          </a:solidFill>
          <a:ln w="12700">
            <a:miter lim="400000"/>
          </a:ln>
        </p:spPr>
        <p:txBody>
          <a:bodyPr lIns="45719" rIns="45719" anchor="ctr"/>
          <a:lstStyle/>
          <a:p>
            <a:endParaRPr/>
          </a:p>
        </p:txBody>
      </p:sp>
      <p:sp>
        <p:nvSpPr>
          <p:cNvPr id="102" name="Triangle"/>
          <p:cNvSpPr/>
          <p:nvPr/>
        </p:nvSpPr>
        <p:spPr>
          <a:xfrm rot="5400000">
            <a:off x="2416968" y="9154318"/>
            <a:ext cx="738189" cy="48577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DDDDDD"/>
          </a:solidFill>
          <a:ln w="12700">
            <a:miter lim="400000"/>
          </a:ln>
        </p:spPr>
        <p:txBody>
          <a:bodyPr lIns="45719" rIns="45719" anchor="ctr"/>
          <a:lstStyle/>
          <a:p>
            <a:endParaRPr/>
          </a:p>
        </p:txBody>
      </p:sp>
      <p:sp>
        <p:nvSpPr>
          <p:cNvPr id="103" name="Rectangle"/>
          <p:cNvSpPr/>
          <p:nvPr/>
        </p:nvSpPr>
        <p:spPr>
          <a:xfrm>
            <a:off x="1465262" y="9321800"/>
            <a:ext cx="157163" cy="146051"/>
          </a:xfrm>
          <a:prstGeom prst="rect">
            <a:avLst/>
          </a:prstGeom>
          <a:solidFill>
            <a:srgbClr val="000000"/>
          </a:solidFill>
          <a:ln w="9360">
            <a:solidFill>
              <a:srgbClr val="000000"/>
            </a:solidFill>
            <a:miter/>
          </a:ln>
        </p:spPr>
        <p:txBody>
          <a:bodyPr lIns="45719" rIns="45719" anchor="ctr"/>
          <a:lstStyle/>
          <a:p>
            <a:endParaRPr/>
          </a:p>
        </p:txBody>
      </p:sp>
      <p:sp>
        <p:nvSpPr>
          <p:cNvPr id="104" name="Line"/>
          <p:cNvSpPr/>
          <p:nvPr/>
        </p:nvSpPr>
        <p:spPr>
          <a:xfrm flipH="1">
            <a:off x="1196974" y="9391649"/>
            <a:ext cx="2755902" cy="6352"/>
          </a:xfrm>
          <a:prstGeom prst="line">
            <a:avLst/>
          </a:prstGeom>
          <a:ln w="9360">
            <a:solidFill>
              <a:schemeClr val="accent2"/>
            </a:solidFill>
            <a:prstDash val="lgDashDotDot"/>
            <a:miter/>
            <a:headEnd type="triangle"/>
          </a:ln>
        </p:spPr>
        <p:txBody>
          <a:bodyPr lIns="45719" rIns="45719"/>
          <a:lstStyle/>
          <a:p>
            <a:endParaRPr/>
          </a:p>
        </p:txBody>
      </p:sp>
      <p:sp>
        <p:nvSpPr>
          <p:cNvPr id="105" name="static safety boat"/>
          <p:cNvSpPr txBox="1"/>
          <p:nvPr/>
        </p:nvSpPr>
        <p:spPr>
          <a:xfrm>
            <a:off x="1241762" y="9829800"/>
            <a:ext cx="1732876" cy="284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lvl1pPr>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200">
                <a:latin typeface="Verdana"/>
                <a:ea typeface="Verdana"/>
                <a:cs typeface="Verdana"/>
                <a:sym typeface="Verdana"/>
              </a:defRPr>
            </a:lvl1pPr>
          </a:lstStyle>
          <a:p>
            <a:r>
              <a:t>static safety boat</a:t>
            </a:r>
          </a:p>
        </p:txBody>
      </p:sp>
      <p:sp>
        <p:nvSpPr>
          <p:cNvPr id="106" name="Burgee angle on a reach"/>
          <p:cNvSpPr txBox="1"/>
          <p:nvPr/>
        </p:nvSpPr>
        <p:spPr>
          <a:xfrm>
            <a:off x="152737" y="8693150"/>
            <a:ext cx="1002626" cy="665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lvl1pPr>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200">
                <a:latin typeface="Verdana"/>
                <a:ea typeface="Verdana"/>
                <a:cs typeface="Verdana"/>
                <a:sym typeface="Verdana"/>
              </a:defRPr>
            </a:lvl1pPr>
          </a:lstStyle>
          <a:p>
            <a:r>
              <a:t>Burgee angle on a reach</a:t>
            </a:r>
          </a:p>
        </p:txBody>
      </p:sp>
      <p:grpSp>
        <p:nvGrpSpPr>
          <p:cNvPr id="122" name="Group"/>
          <p:cNvGrpSpPr/>
          <p:nvPr/>
        </p:nvGrpSpPr>
        <p:grpSpPr>
          <a:xfrm>
            <a:off x="4462800" y="7389812"/>
            <a:ext cx="2763501" cy="2500313"/>
            <a:chOff x="0" y="0"/>
            <a:chExt cx="2763499" cy="2500312"/>
          </a:xfrm>
        </p:grpSpPr>
        <p:sp>
          <p:nvSpPr>
            <p:cNvPr id="107" name="Rectangle"/>
            <p:cNvSpPr/>
            <p:nvPr/>
          </p:nvSpPr>
          <p:spPr>
            <a:xfrm>
              <a:off x="6012" y="103187"/>
              <a:ext cx="2757488" cy="1200151"/>
            </a:xfrm>
            <a:prstGeom prst="rect">
              <a:avLst/>
            </a:prstGeom>
            <a:solidFill>
              <a:srgbClr val="3399FF"/>
            </a:solidFill>
            <a:ln w="12700" cap="flat">
              <a:noFill/>
              <a:miter lim="400000"/>
            </a:ln>
            <a:effectLst/>
          </p:spPr>
          <p:txBody>
            <a:bodyPr wrap="square" lIns="45719" tIns="45719" rIns="45719" bIns="45719" numCol="1" anchor="ctr">
              <a:noAutofit/>
            </a:bodyPr>
            <a:lstStyle/>
            <a:p>
              <a:endParaRPr/>
            </a:p>
          </p:txBody>
        </p:sp>
        <p:sp>
          <p:nvSpPr>
            <p:cNvPr id="108" name="Rectangle"/>
            <p:cNvSpPr/>
            <p:nvPr/>
          </p:nvSpPr>
          <p:spPr>
            <a:xfrm>
              <a:off x="6012" y="1243012"/>
              <a:ext cx="2755901" cy="1257301"/>
            </a:xfrm>
            <a:prstGeom prst="rect">
              <a:avLst/>
            </a:prstGeom>
            <a:solidFill>
              <a:srgbClr val="FFCC00"/>
            </a:solidFill>
            <a:ln w="12700" cap="flat">
              <a:noFill/>
              <a:miter lim="400000"/>
            </a:ln>
            <a:effectLst/>
          </p:spPr>
          <p:txBody>
            <a:bodyPr wrap="square" lIns="45719" tIns="45719" rIns="45719" bIns="45719" numCol="1" anchor="ctr">
              <a:noAutofit/>
            </a:bodyPr>
            <a:lstStyle/>
            <a:p>
              <a:endParaRPr/>
            </a:p>
          </p:txBody>
        </p:sp>
        <p:sp>
          <p:nvSpPr>
            <p:cNvPr id="109" name="Oval"/>
            <p:cNvSpPr/>
            <p:nvPr/>
          </p:nvSpPr>
          <p:spPr>
            <a:xfrm>
              <a:off x="418762" y="282575"/>
              <a:ext cx="1936751" cy="1925638"/>
            </a:xfrm>
            <a:prstGeom prst="ellipse">
              <a:avLst/>
            </a:prstGeom>
            <a:solidFill>
              <a:srgbClr val="FF0000"/>
            </a:solidFill>
            <a:ln w="9360" cap="flat">
              <a:solidFill>
                <a:srgbClr val="33CC33"/>
              </a:solidFill>
              <a:prstDash val="solid"/>
              <a:miter lim="800000"/>
            </a:ln>
            <a:effectLst/>
          </p:spPr>
          <p:txBody>
            <a:bodyPr wrap="square" lIns="45719" tIns="45719" rIns="45719" bIns="45719" numCol="1" anchor="ctr">
              <a:noAutofit/>
            </a:bodyPr>
            <a:lstStyle/>
            <a:p>
              <a:endParaRPr/>
            </a:p>
          </p:txBody>
        </p:sp>
        <p:sp>
          <p:nvSpPr>
            <p:cNvPr id="110" name="Shape"/>
            <p:cNvSpPr/>
            <p:nvPr/>
          </p:nvSpPr>
          <p:spPr>
            <a:xfrm rot="10800000" flipH="1">
              <a:off x="1383168" y="680757"/>
              <a:ext cx="978695" cy="558287"/>
            </a:xfrm>
            <a:custGeom>
              <a:avLst/>
              <a:gdLst/>
              <a:ahLst/>
              <a:cxnLst>
                <a:cxn ang="0">
                  <a:pos x="wd2" y="hd2"/>
                </a:cxn>
                <a:cxn ang="5400000">
                  <a:pos x="wd2" y="hd2"/>
                </a:cxn>
                <a:cxn ang="10800000">
                  <a:pos x="wd2" y="hd2"/>
                </a:cxn>
                <a:cxn ang="16200000">
                  <a:pos x="wd2" y="hd2"/>
                </a:cxn>
              </a:cxnLst>
              <a:rect l="0" t="0" r="r" b="b"/>
              <a:pathLst>
                <a:path w="21600" h="21600" extrusionOk="0">
                  <a:moveTo>
                    <a:pt x="17850" y="21600"/>
                  </a:moveTo>
                  <a:cubicBezTo>
                    <a:pt x="20293" y="15232"/>
                    <a:pt x="21600" y="7706"/>
                    <a:pt x="21600" y="0"/>
                  </a:cubicBezTo>
                  <a:lnTo>
                    <a:pt x="0" y="0"/>
                  </a:lnTo>
                  <a:close/>
                </a:path>
              </a:pathLst>
            </a:custGeom>
            <a:solidFill>
              <a:srgbClr val="33CC33"/>
            </a:solidFill>
            <a:ln w="12700" cap="flat">
              <a:noFill/>
              <a:miter lim="400000"/>
            </a:ln>
            <a:effectLst/>
          </p:spPr>
          <p:txBody>
            <a:bodyPr wrap="square" lIns="45719" tIns="45719" rIns="45719" bIns="45719" numCol="1" anchor="ctr">
              <a:noAutofit/>
            </a:bodyPr>
            <a:lstStyle/>
            <a:p>
              <a:endParaRPr/>
            </a:p>
          </p:txBody>
        </p:sp>
        <p:sp>
          <p:nvSpPr>
            <p:cNvPr id="111" name="Shape"/>
            <p:cNvSpPr/>
            <p:nvPr/>
          </p:nvSpPr>
          <p:spPr>
            <a:xfrm rot="10800000">
              <a:off x="418762" y="693457"/>
              <a:ext cx="977901" cy="558287"/>
            </a:xfrm>
            <a:custGeom>
              <a:avLst/>
              <a:gdLst/>
              <a:ahLst/>
              <a:cxnLst>
                <a:cxn ang="0">
                  <a:pos x="wd2" y="hd2"/>
                </a:cxn>
                <a:cxn ang="5400000">
                  <a:pos x="wd2" y="hd2"/>
                </a:cxn>
                <a:cxn ang="10800000">
                  <a:pos x="wd2" y="hd2"/>
                </a:cxn>
                <a:cxn ang="16200000">
                  <a:pos x="wd2" y="hd2"/>
                </a:cxn>
              </a:cxnLst>
              <a:rect l="0" t="0" r="r" b="b"/>
              <a:pathLst>
                <a:path w="21600" h="21600" extrusionOk="0">
                  <a:moveTo>
                    <a:pt x="17850" y="21600"/>
                  </a:moveTo>
                  <a:cubicBezTo>
                    <a:pt x="20293" y="15232"/>
                    <a:pt x="21600" y="7706"/>
                    <a:pt x="21600" y="0"/>
                  </a:cubicBezTo>
                  <a:lnTo>
                    <a:pt x="0" y="0"/>
                  </a:lnTo>
                  <a:close/>
                </a:path>
              </a:pathLst>
            </a:custGeom>
            <a:solidFill>
              <a:srgbClr val="33CC33"/>
            </a:solidFill>
            <a:ln w="12700" cap="flat">
              <a:noFill/>
              <a:miter lim="400000"/>
            </a:ln>
            <a:effectLst>
              <a:outerShdw blurRad="63500" dist="107932" dir="2700000" rotWithShape="0">
                <a:srgbClr val="808080"/>
              </a:outerShdw>
            </a:effectLst>
          </p:spPr>
          <p:txBody>
            <a:bodyPr wrap="square" lIns="45719" tIns="45719" rIns="45719" bIns="45719" numCol="1" anchor="ctr">
              <a:noAutofit/>
            </a:bodyPr>
            <a:lstStyle/>
            <a:p>
              <a:endParaRPr/>
            </a:p>
          </p:txBody>
        </p:sp>
        <p:sp>
          <p:nvSpPr>
            <p:cNvPr id="112" name="Rectangle"/>
            <p:cNvSpPr/>
            <p:nvPr/>
          </p:nvSpPr>
          <p:spPr>
            <a:xfrm>
              <a:off x="482262" y="1243012"/>
              <a:ext cx="1868489" cy="69851"/>
            </a:xfrm>
            <a:prstGeom prst="rect">
              <a:avLst/>
            </a:prstGeom>
            <a:solidFill>
              <a:srgbClr val="FF0000"/>
            </a:solidFill>
            <a:ln w="12700" cap="flat">
              <a:noFill/>
              <a:miter lim="400000"/>
            </a:ln>
            <a:effectLst/>
          </p:spPr>
          <p:txBody>
            <a:bodyPr wrap="square" lIns="45719" tIns="45719" rIns="45719" bIns="45719" numCol="1" anchor="ctr">
              <a:noAutofit/>
            </a:bodyPr>
            <a:lstStyle/>
            <a:p>
              <a:endParaRPr/>
            </a:p>
          </p:txBody>
        </p:sp>
        <p:grpSp>
          <p:nvGrpSpPr>
            <p:cNvPr id="115" name="Group"/>
            <p:cNvGrpSpPr/>
            <p:nvPr/>
          </p:nvGrpSpPr>
          <p:grpSpPr>
            <a:xfrm>
              <a:off x="1126818" y="1228905"/>
              <a:ext cx="501589" cy="315553"/>
              <a:chOff x="0" y="0"/>
              <a:chExt cx="501587" cy="315552"/>
            </a:xfrm>
          </p:grpSpPr>
          <p:sp>
            <p:nvSpPr>
              <p:cNvPr id="113" name="Rectangle"/>
              <p:cNvSpPr/>
              <p:nvPr/>
            </p:nvSpPr>
            <p:spPr>
              <a:xfrm>
                <a:off x="15843" y="14107"/>
                <a:ext cx="469901" cy="287338"/>
              </a:xfrm>
              <a:prstGeom prst="rect">
                <a:avLst/>
              </a:prstGeom>
              <a:solidFill>
                <a:srgbClr val="FFFF99"/>
              </a:solidFill>
              <a:ln w="9360" cap="flat">
                <a:solidFill>
                  <a:srgbClr val="000000"/>
                </a:solidFill>
                <a:prstDash val="solid"/>
                <a:miter lim="800000"/>
              </a:ln>
              <a:effectLst/>
            </p:spPr>
            <p:txBody>
              <a:bodyPr wrap="square" lIns="45719" tIns="45719" rIns="45719" bIns="45719" numCol="1" anchor="ctr">
                <a:noAutofit/>
              </a:bodyPr>
              <a:lstStyle/>
              <a:p>
                <a: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Arial"/>
                    <a:ea typeface="Arial"/>
                    <a:cs typeface="Arial"/>
                    <a:sym typeface="Arial"/>
                  </a:defRPr>
                </a:pPr>
                <a:endParaRPr/>
              </a:p>
            </p:txBody>
          </p:sp>
          <p:sp>
            <p:nvSpPr>
              <p:cNvPr id="114" name="LSC"/>
              <p:cNvSpPr txBox="1"/>
              <p:nvPr/>
            </p:nvSpPr>
            <p:spPr>
              <a:xfrm>
                <a:off x="0" y="-1"/>
                <a:ext cx="501588" cy="31555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Arial"/>
                    <a:ea typeface="Arial"/>
                    <a:cs typeface="Arial"/>
                    <a:sym typeface="Arial"/>
                  </a:defRPr>
                </a:lvl1pPr>
              </a:lstStyle>
              <a:p>
                <a:r>
                  <a:t>LSC</a:t>
                </a:r>
              </a:p>
            </p:txBody>
          </p:sp>
        </p:grpSp>
        <p:sp>
          <p:nvSpPr>
            <p:cNvPr id="116" name="YES"/>
            <p:cNvSpPr txBox="1"/>
            <p:nvPr/>
          </p:nvSpPr>
          <p:spPr>
            <a:xfrm>
              <a:off x="871537" y="1649412"/>
              <a:ext cx="1024851" cy="31555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t">
              <a:spAutoFit/>
            </a:bodyPr>
            <a:lstStyle>
              <a:lvl1pPr algn="ctr">
                <a:spcBef>
                  <a:spcPts val="10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600" b="1">
                  <a:solidFill>
                    <a:srgbClr val="FFFFFF"/>
                  </a:solidFill>
                  <a:latin typeface="Arial"/>
                  <a:ea typeface="Arial"/>
                  <a:cs typeface="Arial"/>
                  <a:sym typeface="Arial"/>
                </a:defRPr>
              </a:lvl1pPr>
            </a:lstStyle>
            <a:p>
              <a:r>
                <a:t>YES</a:t>
              </a:r>
            </a:p>
          </p:txBody>
        </p:sp>
        <p:sp>
          <p:nvSpPr>
            <p:cNvPr id="117" name="YES"/>
            <p:cNvSpPr txBox="1"/>
            <p:nvPr/>
          </p:nvSpPr>
          <p:spPr>
            <a:xfrm>
              <a:off x="838200" y="561975"/>
              <a:ext cx="1021676" cy="31555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t">
              <a:spAutoFit/>
            </a:bodyPr>
            <a:lstStyle>
              <a:lvl1pPr algn="ctr">
                <a:spcBef>
                  <a:spcPts val="10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600" b="1">
                  <a:solidFill>
                    <a:srgbClr val="FFFFFF"/>
                  </a:solidFill>
                  <a:latin typeface="Arial"/>
                  <a:ea typeface="Arial"/>
                  <a:cs typeface="Arial"/>
                  <a:sym typeface="Arial"/>
                </a:defRPr>
              </a:lvl1pPr>
            </a:lstStyle>
            <a:p>
              <a:r>
                <a:t>YES</a:t>
              </a:r>
            </a:p>
          </p:txBody>
        </p:sp>
        <p:sp>
          <p:nvSpPr>
            <p:cNvPr id="118" name="NO"/>
            <p:cNvSpPr txBox="1"/>
            <p:nvPr/>
          </p:nvSpPr>
          <p:spPr>
            <a:xfrm>
              <a:off x="366712" y="912812"/>
              <a:ext cx="729576" cy="31555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t">
              <a:spAutoFit/>
            </a:bodyPr>
            <a:lstStyle>
              <a:lvl1pPr algn="ctr">
                <a:spcBef>
                  <a:spcPts val="10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600" b="1">
                  <a:solidFill>
                    <a:srgbClr val="FFFFFF"/>
                  </a:solidFill>
                  <a:latin typeface="Arial"/>
                  <a:ea typeface="Arial"/>
                  <a:cs typeface="Arial"/>
                  <a:sym typeface="Arial"/>
                </a:defRPr>
              </a:lvl1pPr>
            </a:lstStyle>
            <a:p>
              <a:r>
                <a:t>NO</a:t>
              </a:r>
            </a:p>
          </p:txBody>
        </p:sp>
        <p:sp>
          <p:nvSpPr>
            <p:cNvPr id="119" name="NO"/>
            <p:cNvSpPr txBox="1"/>
            <p:nvPr/>
          </p:nvSpPr>
          <p:spPr>
            <a:xfrm>
              <a:off x="1693862" y="923925"/>
              <a:ext cx="727988" cy="31555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t">
              <a:spAutoFit/>
            </a:bodyPr>
            <a:lstStyle>
              <a:lvl1pPr algn="ctr">
                <a:spcBef>
                  <a:spcPts val="10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600" b="1">
                  <a:solidFill>
                    <a:srgbClr val="FFFFFF"/>
                  </a:solidFill>
                  <a:latin typeface="Arial"/>
                  <a:ea typeface="Arial"/>
                  <a:cs typeface="Arial"/>
                  <a:sym typeface="Arial"/>
                </a:defRPr>
              </a:lvl1pPr>
            </a:lstStyle>
            <a:p>
              <a:r>
                <a:t>NO</a:t>
              </a:r>
            </a:p>
          </p:txBody>
        </p:sp>
        <p:sp>
          <p:nvSpPr>
            <p:cNvPr id="120" name="Limit mark needed on 1st lap?"/>
            <p:cNvSpPr txBox="1"/>
            <p:nvPr/>
          </p:nvSpPr>
          <p:spPr>
            <a:xfrm>
              <a:off x="49212" y="2195512"/>
              <a:ext cx="2671089" cy="2664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t">
              <a:spAutoFit/>
            </a:bodyPr>
            <a:lstStyle>
              <a:lvl1pPr algn="ctr">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200" b="1">
                  <a:solidFill>
                    <a:schemeClr val="accent2"/>
                  </a:solidFill>
                  <a:latin typeface="Arial"/>
                  <a:ea typeface="Arial"/>
                  <a:cs typeface="Arial"/>
                  <a:sym typeface="Arial"/>
                </a:defRPr>
              </a:lvl1pPr>
            </a:lstStyle>
            <a:p>
              <a:r>
                <a:t>Limit mark needed on 1st lap?</a:t>
              </a:r>
            </a:p>
          </p:txBody>
        </p:sp>
        <p:sp>
          <p:nvSpPr>
            <p:cNvPr id="121" name="Wind Direction"/>
            <p:cNvSpPr txBox="1"/>
            <p:nvPr/>
          </p:nvSpPr>
          <p:spPr>
            <a:xfrm>
              <a:off x="0" y="0"/>
              <a:ext cx="2671088" cy="31555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t">
              <a:spAutoFit/>
            </a:bodyPr>
            <a:lstStyle>
              <a:lvl1pPr algn="ctr">
                <a:spcBef>
                  <a:spcPts val="10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600" b="1">
                  <a:latin typeface="Arial"/>
                  <a:ea typeface="Arial"/>
                  <a:cs typeface="Arial"/>
                  <a:sym typeface="Arial"/>
                </a:defRPr>
              </a:lvl1pPr>
            </a:lstStyle>
            <a:p>
              <a:r>
                <a:t>Wind Direction</a:t>
              </a:r>
            </a:p>
          </p:txBody>
        </p:sp>
      </p:grpSp>
      <p:sp>
        <p:nvSpPr>
          <p:cNvPr id="123" name="Line"/>
          <p:cNvSpPr/>
          <p:nvPr/>
        </p:nvSpPr>
        <p:spPr>
          <a:xfrm flipV="1">
            <a:off x="2254250" y="8896349"/>
            <a:ext cx="436563" cy="500064"/>
          </a:xfrm>
          <a:prstGeom prst="line">
            <a:avLst/>
          </a:prstGeom>
          <a:ln w="19080">
            <a:solidFill>
              <a:srgbClr val="FF0000"/>
            </a:solidFill>
            <a:miter/>
            <a:tailEnd type="triangle"/>
          </a:ln>
        </p:spPr>
        <p:txBody>
          <a:bodyPr lIns="45719" rIns="45719"/>
          <a:lstStyle/>
          <a:p>
            <a:endParaRPr/>
          </a:p>
        </p:txBody>
      </p:sp>
      <p:sp>
        <p:nvSpPr>
          <p:cNvPr id="124" name="Line"/>
          <p:cNvSpPr/>
          <p:nvPr/>
        </p:nvSpPr>
        <p:spPr>
          <a:xfrm>
            <a:off x="2447925" y="9178925"/>
            <a:ext cx="134938" cy="20955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2541" y="1575"/>
                  <a:pt x="11859" y="5850"/>
                  <a:pt x="15247" y="9450"/>
                </a:cubicBezTo>
                <a:cubicBezTo>
                  <a:pt x="18635" y="13050"/>
                  <a:pt x="20329" y="19125"/>
                  <a:pt x="21600" y="21600"/>
                </a:cubicBezTo>
              </a:path>
            </a:pathLst>
          </a:custGeom>
          <a:ln w="9360">
            <a:solidFill>
              <a:srgbClr val="0000FF"/>
            </a:solidFill>
          </a:ln>
        </p:spPr>
        <p:txBody>
          <a:bodyPr lIns="45719" rIns="45719" anchor="ctr"/>
          <a:lstStyle/>
          <a:p>
            <a:endParaRPr/>
          </a:p>
        </p:txBody>
      </p:sp>
      <p:sp>
        <p:nvSpPr>
          <p:cNvPr id="125" name="Note: If the beat is likely to be near Beach Green &amp; the kitesurfers are out then set the Northerly Wind Port hand course (windward mark close to the club) take advice before this."/>
          <p:cNvSpPr txBox="1"/>
          <p:nvPr/>
        </p:nvSpPr>
        <p:spPr>
          <a:xfrm>
            <a:off x="152950" y="7180262"/>
            <a:ext cx="4101001" cy="11695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4999" tIns="44999" rIns="44999" bIns="44999">
            <a:spAutoFit/>
          </a:bodyPr>
          <a:lstStyle/>
          <a:p>
            <a:pPr algn="just">
              <a:tabLst>
                <a:tab pos="914400" algn="l"/>
                <a:tab pos="1828800" algn="l"/>
                <a:tab pos="2743200" algn="l"/>
                <a:tab pos="3657600" algn="l"/>
                <a:tab pos="4572000" algn="l"/>
                <a:tab pos="5486400" algn="l"/>
                <a:tab pos="6400800" algn="l"/>
                <a:tab pos="7315200" algn="l"/>
                <a:tab pos="8229600" algn="l"/>
                <a:tab pos="9144000" algn="l"/>
                <a:tab pos="10058400" algn="l"/>
              </a:tabLst>
              <a:defRPr sz="1400" b="1">
                <a:latin typeface="Verdana"/>
                <a:ea typeface="Verdana"/>
                <a:cs typeface="Verdana"/>
                <a:sym typeface="Verdana"/>
              </a:defRPr>
            </a:pPr>
            <a:r>
              <a:t>Note: </a:t>
            </a:r>
            <a:r>
              <a:rPr b="0"/>
              <a:t>If the beat is likely to be near Beach Green &amp; the kitesurfers are out then set the Northerly Wind Port hand course (windward mark close to the club) take advice before this.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Course Laying: Laying the Start Line also see next page"/>
          <p:cNvSpPr txBox="1">
            <a:spLocks noGrp="1"/>
          </p:cNvSpPr>
          <p:nvPr>
            <p:ph type="ctrTitle"/>
          </p:nvPr>
        </p:nvSpPr>
        <p:spPr>
          <a:xfrm>
            <a:off x="457199" y="946150"/>
            <a:ext cx="6450014" cy="1306513"/>
          </a:xfrm>
          <a:prstGeom prst="rect">
            <a:avLst/>
          </a:prstGeom>
        </p:spPr>
        <p:txBody>
          <a:bodyPr/>
          <a:lstStyle/>
          <a:p>
            <a:pPr>
              <a:tabLst>
                <a:tab pos="914400" algn="l"/>
                <a:tab pos="1828800" algn="l"/>
                <a:tab pos="2743200" algn="l"/>
                <a:tab pos="3657600" algn="l"/>
                <a:tab pos="4572000" algn="l"/>
                <a:tab pos="5486400" algn="l"/>
                <a:tab pos="6400800" algn="l"/>
                <a:tab pos="7315200" algn="l"/>
                <a:tab pos="8229600" algn="l"/>
                <a:tab pos="9144000" algn="l"/>
                <a:tab pos="10058400" algn="l"/>
              </a:tabLst>
              <a:defRPr sz="3000"/>
            </a:pPr>
            <a:r>
              <a:t>Course Laying:</a:t>
            </a:r>
            <a:br/>
            <a:r>
              <a:rPr sz="2800"/>
              <a:t>Laying the Start Line</a:t>
            </a:r>
            <a:br>
              <a:rPr sz="2800"/>
            </a:br>
            <a:r>
              <a:rPr sz="2000" i="1"/>
              <a:t>also see next page</a:t>
            </a:r>
          </a:p>
        </p:txBody>
      </p:sp>
      <p:sp>
        <p:nvSpPr>
          <p:cNvPr id="129" name="Start and finish buoys about 50m apart: check / adjust after laying the rest of the course, to achieve an unbiased start line…"/>
          <p:cNvSpPr txBox="1">
            <a:spLocks noGrp="1"/>
          </p:cNvSpPr>
          <p:nvPr>
            <p:ph type="subTitle" idx="1"/>
          </p:nvPr>
        </p:nvSpPr>
        <p:spPr>
          <a:xfrm>
            <a:off x="361950" y="2403475"/>
            <a:ext cx="6927850" cy="7429500"/>
          </a:xfrm>
          <a:prstGeom prst="rect">
            <a:avLst/>
          </a:prstGeom>
        </p:spPr>
        <p:txBody>
          <a:bodyPr/>
          <a:lstStyle/>
          <a:p>
            <a:pPr marL="341312" indent="-341312">
              <a:spcBef>
                <a:spcPts val="300"/>
              </a:spcBef>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200" b="0"/>
            </a:pPr>
            <a:r>
              <a:t>Start and finish buoys about 50m apart: check / adjust after laying the rest of the course, </a:t>
            </a:r>
            <a:r>
              <a:rPr b="1"/>
              <a:t>to achieve an unbiased start line</a:t>
            </a:r>
          </a:p>
          <a:p>
            <a:pPr marL="341312" indent="-341312">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200" b="0"/>
            </a:pPr>
            <a:endParaRPr b="1"/>
          </a:p>
          <a:p>
            <a:pPr marL="341312" indent="-341312">
              <a:spcBef>
                <a:spcPts val="300"/>
              </a:spcBef>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200"/>
            </a:pPr>
            <a:r>
              <a:t>(Case 1) IDEAL TRUE START LINE AT 90 degrees TO THE WIND.  </a:t>
            </a:r>
            <a:r>
              <a:rPr i="1"/>
              <a:t>You can do this if the wind is</a:t>
            </a:r>
            <a:r>
              <a:t> </a:t>
            </a:r>
            <a:r>
              <a:rPr i="1"/>
              <a:t>on-shore</a:t>
            </a:r>
            <a:r>
              <a:rPr b="0"/>
              <a:t> </a:t>
            </a:r>
            <a:r>
              <a:rPr i="1"/>
              <a:t>and within 0 to ~30 degrees of along-shore</a:t>
            </a:r>
            <a:r>
              <a:rPr b="0"/>
              <a:t> (includes: </a:t>
            </a:r>
            <a:r>
              <a:t>W, SW, E, ESE</a:t>
            </a:r>
            <a:r>
              <a:rPr b="0"/>
              <a:t>) =&gt; </a:t>
            </a:r>
            <a:r>
              <a:t>start line at 90 degrees to wind, </a:t>
            </a:r>
            <a:r>
              <a:rPr b="0"/>
              <a:t>as shown, dotted, for SW, for example</a:t>
            </a:r>
            <a:r>
              <a:t> </a:t>
            </a:r>
            <a:r>
              <a:rPr b="0"/>
              <a:t>(use the burgee!) and </a:t>
            </a:r>
            <a:r>
              <a:t>limit mark NOT in on lap 1 - position limit mark slightly </a:t>
            </a:r>
            <a:r>
              <a:rPr u="sng"/>
              <a:t>off-shore</a:t>
            </a:r>
            <a:r>
              <a:t> of the start mark.</a:t>
            </a:r>
          </a:p>
          <a:p>
            <a:pPr marL="341312" indent="-341312">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200"/>
            </a:pPr>
            <a:endParaRPr/>
          </a:p>
          <a:p>
            <a:pPr marL="341312" indent="-341312">
              <a:spcBef>
                <a:spcPts val="300"/>
              </a:spcBef>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200"/>
            </a:pPr>
            <a:r>
              <a:t>OR (Case 2) REACHING START WITH LIMIT IN.  </a:t>
            </a:r>
            <a:r>
              <a:rPr i="1"/>
              <a:t>If wind is off-shore </a:t>
            </a:r>
            <a:r>
              <a:rPr b="0"/>
              <a:t>or within </a:t>
            </a:r>
            <a:r>
              <a:rPr b="0" i="1"/>
              <a:t>~</a:t>
            </a:r>
            <a:r>
              <a:rPr i="1"/>
              <a:t>60 degrees either side of square on-shore</a:t>
            </a:r>
            <a:r>
              <a:t>.  In these cases you cannot lay the line at 90 degrees to the wind, so</a:t>
            </a:r>
            <a:r>
              <a:rPr b="0"/>
              <a:t> =&gt; </a:t>
            </a:r>
            <a:r>
              <a:t>limit in on lap 1</a:t>
            </a:r>
            <a:r>
              <a:rPr b="0"/>
              <a:t>, and lay the start line so that it takes an equal length of time to sail (beat, reach or run) from either end of the line to the limit mark, consistent with you being able to sight along the line from the Race Box.</a:t>
            </a:r>
          </a:p>
          <a:p>
            <a:pPr marL="341312" indent="-341312">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200" b="0"/>
            </a:pPr>
            <a:r>
              <a:t>	For </a:t>
            </a:r>
            <a:r>
              <a:rPr b="1"/>
              <a:t>off-shore,</a:t>
            </a:r>
            <a:r>
              <a:t> </a:t>
            </a:r>
            <a:r>
              <a:rPr b="1"/>
              <a:t>NE or NW</a:t>
            </a:r>
            <a:r>
              <a:t>, angle the start line (dotted) </a:t>
            </a:r>
            <a:r>
              <a:rPr b="1"/>
              <a:t>back a little</a:t>
            </a:r>
            <a:r>
              <a:t> as shown in diagrams, next page; then </a:t>
            </a:r>
            <a:r>
              <a:rPr b="1"/>
              <a:t>position the limit mark a bit </a:t>
            </a:r>
            <a:r>
              <a:rPr b="1" u="sng"/>
              <a:t>in-shore</a:t>
            </a:r>
            <a:r>
              <a:rPr b="1"/>
              <a:t> of the start line mark.</a:t>
            </a:r>
          </a:p>
          <a:p>
            <a:pPr marL="341312" indent="-341312">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200"/>
            </a:pPr>
            <a:r>
              <a:t>	</a:t>
            </a:r>
            <a:r>
              <a:rPr b="0"/>
              <a:t>For </a:t>
            </a:r>
            <a:r>
              <a:t>onshore winds within ~60 degrees of square on-shore, ~SSW through to ~SE</a:t>
            </a:r>
            <a:r>
              <a:rPr b="0"/>
              <a:t>, angle the start line </a:t>
            </a:r>
            <a:r>
              <a:t>back as shown for SW (or, mirror image, for SE quadrant)</a:t>
            </a:r>
            <a:r>
              <a:rPr b="0"/>
              <a:t>, but so that</a:t>
            </a:r>
          </a:p>
          <a:p>
            <a:pPr marL="341312" indent="-341312">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200" b="0"/>
            </a:pPr>
            <a:r>
              <a:t>	you can still sight along the line from the</a:t>
            </a:r>
          </a:p>
          <a:p>
            <a:pPr marL="341312" indent="-341312">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200" b="0"/>
            </a:pPr>
            <a:r>
              <a:t>	race box; then </a:t>
            </a:r>
            <a:r>
              <a:rPr b="1"/>
              <a:t>position the limit mark</a:t>
            </a:r>
          </a:p>
          <a:p>
            <a:pPr marL="341312" indent="-341312">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200"/>
            </a:pPr>
            <a:r>
              <a:t>	a bit </a:t>
            </a:r>
            <a:r>
              <a:rPr u="sng"/>
              <a:t>in-shore</a:t>
            </a:r>
            <a:r>
              <a:t> of the start line mark</a:t>
            </a:r>
            <a:r>
              <a:rPr b="0"/>
              <a:t>.  </a:t>
            </a:r>
          </a:p>
        </p:txBody>
      </p:sp>
      <p:grpSp>
        <p:nvGrpSpPr>
          <p:cNvPr id="145" name="Group"/>
          <p:cNvGrpSpPr/>
          <p:nvPr/>
        </p:nvGrpSpPr>
        <p:grpSpPr>
          <a:xfrm>
            <a:off x="4227850" y="7502524"/>
            <a:ext cx="2512676" cy="2282826"/>
            <a:chOff x="0" y="0"/>
            <a:chExt cx="2512674" cy="2282825"/>
          </a:xfrm>
        </p:grpSpPr>
        <p:sp>
          <p:nvSpPr>
            <p:cNvPr id="130" name="Rectangle"/>
            <p:cNvSpPr/>
            <p:nvPr/>
          </p:nvSpPr>
          <p:spPr>
            <a:xfrm>
              <a:off x="1249" y="93662"/>
              <a:ext cx="2511426" cy="1096963"/>
            </a:xfrm>
            <a:prstGeom prst="rect">
              <a:avLst/>
            </a:prstGeom>
            <a:solidFill>
              <a:srgbClr val="3399FF"/>
            </a:solidFill>
            <a:ln w="12700" cap="flat">
              <a:noFill/>
              <a:miter lim="400000"/>
            </a:ln>
            <a:effectLst/>
          </p:spPr>
          <p:txBody>
            <a:bodyPr wrap="square" lIns="45719" tIns="45719" rIns="45719" bIns="45719" numCol="1" anchor="ctr">
              <a:noAutofit/>
            </a:bodyPr>
            <a:lstStyle/>
            <a:p>
              <a:endParaRPr/>
            </a:p>
          </p:txBody>
        </p:sp>
        <p:sp>
          <p:nvSpPr>
            <p:cNvPr id="131" name="Rectangle"/>
            <p:cNvSpPr/>
            <p:nvPr/>
          </p:nvSpPr>
          <p:spPr>
            <a:xfrm>
              <a:off x="1249" y="1135062"/>
              <a:ext cx="2509839" cy="1147763"/>
            </a:xfrm>
            <a:prstGeom prst="rect">
              <a:avLst/>
            </a:prstGeom>
            <a:solidFill>
              <a:srgbClr val="FFCC00"/>
            </a:solidFill>
            <a:ln w="12700" cap="flat">
              <a:noFill/>
              <a:miter lim="400000"/>
            </a:ln>
            <a:effectLst/>
          </p:spPr>
          <p:txBody>
            <a:bodyPr wrap="square" lIns="45719" tIns="45719" rIns="45719" bIns="45719" numCol="1" anchor="ctr">
              <a:noAutofit/>
            </a:bodyPr>
            <a:lstStyle/>
            <a:p>
              <a:endParaRPr/>
            </a:p>
          </p:txBody>
        </p:sp>
        <p:sp>
          <p:nvSpPr>
            <p:cNvPr id="132" name="Oval"/>
            <p:cNvSpPr/>
            <p:nvPr/>
          </p:nvSpPr>
          <p:spPr>
            <a:xfrm>
              <a:off x="377487" y="257175"/>
              <a:ext cx="1763713" cy="1760538"/>
            </a:xfrm>
            <a:prstGeom prst="ellipse">
              <a:avLst/>
            </a:prstGeom>
            <a:solidFill>
              <a:srgbClr val="FF0000"/>
            </a:solidFill>
            <a:ln w="9360" cap="flat">
              <a:solidFill>
                <a:srgbClr val="33CC33"/>
              </a:solidFill>
              <a:prstDash val="solid"/>
              <a:miter lim="800000"/>
            </a:ln>
            <a:effectLst/>
          </p:spPr>
          <p:txBody>
            <a:bodyPr wrap="square" lIns="45719" tIns="45719" rIns="45719" bIns="45719" numCol="1" anchor="ctr">
              <a:noAutofit/>
            </a:bodyPr>
            <a:lstStyle/>
            <a:p>
              <a:endParaRPr/>
            </a:p>
          </p:txBody>
        </p:sp>
        <p:sp>
          <p:nvSpPr>
            <p:cNvPr id="133" name="Shape"/>
            <p:cNvSpPr/>
            <p:nvPr/>
          </p:nvSpPr>
          <p:spPr>
            <a:xfrm rot="10800000" flipH="1">
              <a:off x="1255375" y="603619"/>
              <a:ext cx="890588" cy="510013"/>
            </a:xfrm>
            <a:custGeom>
              <a:avLst/>
              <a:gdLst/>
              <a:ahLst/>
              <a:cxnLst>
                <a:cxn ang="0">
                  <a:pos x="wd2" y="hd2"/>
                </a:cxn>
                <a:cxn ang="5400000">
                  <a:pos x="wd2" y="hd2"/>
                </a:cxn>
                <a:cxn ang="10800000">
                  <a:pos x="wd2" y="hd2"/>
                </a:cxn>
                <a:cxn ang="16200000">
                  <a:pos x="wd2" y="hd2"/>
                </a:cxn>
              </a:cxnLst>
              <a:rect l="0" t="0" r="r" b="b"/>
              <a:pathLst>
                <a:path w="21600" h="21600" extrusionOk="0">
                  <a:moveTo>
                    <a:pt x="17850" y="21600"/>
                  </a:moveTo>
                  <a:cubicBezTo>
                    <a:pt x="20293" y="15232"/>
                    <a:pt x="21600" y="7706"/>
                    <a:pt x="21600" y="0"/>
                  </a:cubicBezTo>
                  <a:lnTo>
                    <a:pt x="0" y="0"/>
                  </a:lnTo>
                  <a:close/>
                </a:path>
              </a:pathLst>
            </a:custGeom>
            <a:solidFill>
              <a:srgbClr val="33CC33"/>
            </a:solidFill>
            <a:ln w="12700" cap="flat">
              <a:noFill/>
              <a:miter lim="400000"/>
            </a:ln>
            <a:effectLst/>
          </p:spPr>
          <p:txBody>
            <a:bodyPr wrap="square" lIns="45719" tIns="45719" rIns="45719" bIns="45719" numCol="1" anchor="ctr">
              <a:noAutofit/>
            </a:bodyPr>
            <a:lstStyle/>
            <a:p>
              <a:endParaRPr/>
            </a:p>
          </p:txBody>
        </p:sp>
        <p:sp>
          <p:nvSpPr>
            <p:cNvPr id="134" name="Shape"/>
            <p:cNvSpPr/>
            <p:nvPr/>
          </p:nvSpPr>
          <p:spPr>
            <a:xfrm rot="10800000">
              <a:off x="352087" y="632194"/>
              <a:ext cx="890588" cy="510013"/>
            </a:xfrm>
            <a:custGeom>
              <a:avLst/>
              <a:gdLst/>
              <a:ahLst/>
              <a:cxnLst>
                <a:cxn ang="0">
                  <a:pos x="wd2" y="hd2"/>
                </a:cxn>
                <a:cxn ang="5400000">
                  <a:pos x="wd2" y="hd2"/>
                </a:cxn>
                <a:cxn ang="10800000">
                  <a:pos x="wd2" y="hd2"/>
                </a:cxn>
                <a:cxn ang="16200000">
                  <a:pos x="wd2" y="hd2"/>
                </a:cxn>
              </a:cxnLst>
              <a:rect l="0" t="0" r="r" b="b"/>
              <a:pathLst>
                <a:path w="21600" h="21600" extrusionOk="0">
                  <a:moveTo>
                    <a:pt x="17850" y="21600"/>
                  </a:moveTo>
                  <a:cubicBezTo>
                    <a:pt x="20293" y="15232"/>
                    <a:pt x="21600" y="7706"/>
                    <a:pt x="21600" y="0"/>
                  </a:cubicBezTo>
                  <a:lnTo>
                    <a:pt x="0" y="0"/>
                  </a:lnTo>
                  <a:close/>
                </a:path>
              </a:pathLst>
            </a:custGeom>
            <a:solidFill>
              <a:srgbClr val="33CC33"/>
            </a:solidFill>
            <a:ln w="12700" cap="flat">
              <a:noFill/>
              <a:miter lim="400000"/>
            </a:ln>
            <a:effectLst/>
          </p:spPr>
          <p:txBody>
            <a:bodyPr wrap="square" lIns="45719" tIns="45719" rIns="45719" bIns="45719" numCol="1" anchor="ctr">
              <a:noAutofit/>
            </a:bodyPr>
            <a:lstStyle/>
            <a:p>
              <a:endParaRPr/>
            </a:p>
          </p:txBody>
        </p:sp>
        <p:sp>
          <p:nvSpPr>
            <p:cNvPr id="135" name="Rectangle"/>
            <p:cNvSpPr/>
            <p:nvPr/>
          </p:nvSpPr>
          <p:spPr>
            <a:xfrm>
              <a:off x="434637" y="1135062"/>
              <a:ext cx="1701801" cy="63501"/>
            </a:xfrm>
            <a:prstGeom prst="rect">
              <a:avLst/>
            </a:prstGeom>
            <a:solidFill>
              <a:srgbClr val="FF0000"/>
            </a:solidFill>
            <a:ln w="12700" cap="flat">
              <a:noFill/>
              <a:miter lim="400000"/>
            </a:ln>
            <a:effectLst/>
          </p:spPr>
          <p:txBody>
            <a:bodyPr wrap="square" lIns="45719" tIns="45719" rIns="45719" bIns="45719" numCol="1" anchor="ctr">
              <a:noAutofit/>
            </a:bodyPr>
            <a:lstStyle/>
            <a:p>
              <a:endParaRPr/>
            </a:p>
          </p:txBody>
        </p:sp>
        <p:grpSp>
          <p:nvGrpSpPr>
            <p:cNvPr id="138" name="Group"/>
            <p:cNvGrpSpPr/>
            <p:nvPr/>
          </p:nvGrpSpPr>
          <p:grpSpPr>
            <a:xfrm>
              <a:off x="999024" y="1108255"/>
              <a:ext cx="501589" cy="315553"/>
              <a:chOff x="0" y="0"/>
              <a:chExt cx="501587" cy="315552"/>
            </a:xfrm>
          </p:grpSpPr>
          <p:sp>
            <p:nvSpPr>
              <p:cNvPr id="136" name="Rectangle"/>
              <p:cNvSpPr/>
              <p:nvPr/>
            </p:nvSpPr>
            <p:spPr>
              <a:xfrm>
                <a:off x="37274" y="26807"/>
                <a:ext cx="427039" cy="261938"/>
              </a:xfrm>
              <a:prstGeom prst="rect">
                <a:avLst/>
              </a:prstGeom>
              <a:solidFill>
                <a:srgbClr val="FFFF99"/>
              </a:solidFill>
              <a:ln w="9360" cap="flat">
                <a:solidFill>
                  <a:srgbClr val="000000"/>
                </a:solidFill>
                <a:prstDash val="solid"/>
                <a:miter lim="800000"/>
              </a:ln>
              <a:effectLst/>
            </p:spPr>
            <p:txBody>
              <a:bodyPr wrap="square" lIns="45719" tIns="45719" rIns="45719" bIns="45719" numCol="1" anchor="ctr">
                <a:noAutofit/>
              </a:bodyPr>
              <a:lstStyle/>
              <a:p>
                <a: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Arial"/>
                    <a:ea typeface="Arial"/>
                    <a:cs typeface="Arial"/>
                    <a:sym typeface="Arial"/>
                  </a:defRPr>
                </a:pPr>
                <a:endParaRPr/>
              </a:p>
            </p:txBody>
          </p:sp>
          <p:sp>
            <p:nvSpPr>
              <p:cNvPr id="137" name="LSC"/>
              <p:cNvSpPr txBox="1"/>
              <p:nvPr/>
            </p:nvSpPr>
            <p:spPr>
              <a:xfrm>
                <a:off x="0" y="-1"/>
                <a:ext cx="501588" cy="31555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Arial"/>
                    <a:ea typeface="Arial"/>
                    <a:cs typeface="Arial"/>
                    <a:sym typeface="Arial"/>
                  </a:defRPr>
                </a:lvl1pPr>
              </a:lstStyle>
              <a:p>
                <a:r>
                  <a:t>LSC</a:t>
                </a:r>
              </a:p>
            </p:txBody>
          </p:sp>
        </p:grpSp>
        <p:sp>
          <p:nvSpPr>
            <p:cNvPr id="139" name="YES"/>
            <p:cNvSpPr txBox="1"/>
            <p:nvPr/>
          </p:nvSpPr>
          <p:spPr>
            <a:xfrm>
              <a:off x="793750" y="1506537"/>
              <a:ext cx="924838" cy="31555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t">
              <a:spAutoFit/>
            </a:bodyPr>
            <a:lstStyle>
              <a:lvl1pPr algn="ctr">
                <a:spcBef>
                  <a:spcPts val="10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600" b="1">
                  <a:solidFill>
                    <a:srgbClr val="FFFFFF"/>
                  </a:solidFill>
                  <a:latin typeface="Arial"/>
                  <a:ea typeface="Arial"/>
                  <a:cs typeface="Arial"/>
                  <a:sym typeface="Arial"/>
                </a:defRPr>
              </a:lvl1pPr>
            </a:lstStyle>
            <a:p>
              <a:r>
                <a:t>YES</a:t>
              </a:r>
            </a:p>
          </p:txBody>
        </p:sp>
        <p:sp>
          <p:nvSpPr>
            <p:cNvPr id="140" name="YES"/>
            <p:cNvSpPr txBox="1"/>
            <p:nvPr/>
          </p:nvSpPr>
          <p:spPr>
            <a:xfrm>
              <a:off x="763587" y="512762"/>
              <a:ext cx="921664" cy="31555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t">
              <a:spAutoFit/>
            </a:bodyPr>
            <a:lstStyle>
              <a:lvl1pPr algn="ctr">
                <a:spcBef>
                  <a:spcPts val="10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600" b="1">
                  <a:solidFill>
                    <a:srgbClr val="FFFFFF"/>
                  </a:solidFill>
                  <a:latin typeface="Arial"/>
                  <a:ea typeface="Arial"/>
                  <a:cs typeface="Arial"/>
                  <a:sym typeface="Arial"/>
                </a:defRPr>
              </a:lvl1pPr>
            </a:lstStyle>
            <a:p>
              <a:r>
                <a:t>YES</a:t>
              </a:r>
            </a:p>
          </p:txBody>
        </p:sp>
        <p:sp>
          <p:nvSpPr>
            <p:cNvPr id="141" name="NO"/>
            <p:cNvSpPr txBox="1"/>
            <p:nvPr/>
          </p:nvSpPr>
          <p:spPr>
            <a:xfrm>
              <a:off x="334962" y="835025"/>
              <a:ext cx="656551" cy="31555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t">
              <a:spAutoFit/>
            </a:bodyPr>
            <a:lstStyle>
              <a:lvl1pPr algn="ctr">
                <a:spcBef>
                  <a:spcPts val="10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600" b="1">
                  <a:solidFill>
                    <a:srgbClr val="FFFFFF"/>
                  </a:solidFill>
                  <a:latin typeface="Arial"/>
                  <a:ea typeface="Arial"/>
                  <a:cs typeface="Arial"/>
                  <a:sym typeface="Arial"/>
                </a:defRPr>
              </a:lvl1pPr>
            </a:lstStyle>
            <a:p>
              <a:r>
                <a:t>NO</a:t>
              </a:r>
            </a:p>
          </p:txBody>
        </p:sp>
        <p:sp>
          <p:nvSpPr>
            <p:cNvPr id="142" name="NO"/>
            <p:cNvSpPr txBox="1"/>
            <p:nvPr/>
          </p:nvSpPr>
          <p:spPr>
            <a:xfrm>
              <a:off x="1543050" y="842962"/>
              <a:ext cx="654963" cy="31555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t">
              <a:spAutoFit/>
            </a:bodyPr>
            <a:lstStyle>
              <a:lvl1pPr algn="ctr">
                <a:spcBef>
                  <a:spcPts val="10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600" b="1">
                  <a:solidFill>
                    <a:srgbClr val="FFFFFF"/>
                  </a:solidFill>
                  <a:latin typeface="Arial"/>
                  <a:ea typeface="Arial"/>
                  <a:cs typeface="Arial"/>
                  <a:sym typeface="Arial"/>
                </a:defRPr>
              </a:lvl1pPr>
            </a:lstStyle>
            <a:p>
              <a:r>
                <a:t>NO</a:t>
              </a:r>
            </a:p>
          </p:txBody>
        </p:sp>
        <p:sp>
          <p:nvSpPr>
            <p:cNvPr id="143" name="Limit mark needed on 1st lap?"/>
            <p:cNvSpPr txBox="1"/>
            <p:nvPr/>
          </p:nvSpPr>
          <p:spPr>
            <a:xfrm>
              <a:off x="44450" y="2005012"/>
              <a:ext cx="2425026" cy="2664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t">
              <a:spAutoFit/>
            </a:bodyPr>
            <a:lstStyle>
              <a:lvl1pPr algn="ctr">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200" b="1">
                  <a:solidFill>
                    <a:schemeClr val="accent2"/>
                  </a:solidFill>
                  <a:latin typeface="Arial"/>
                  <a:ea typeface="Arial"/>
                  <a:cs typeface="Arial"/>
                  <a:sym typeface="Arial"/>
                </a:defRPr>
              </a:lvl1pPr>
            </a:lstStyle>
            <a:p>
              <a:r>
                <a:t>Limit mark needed on 1st lap?</a:t>
              </a:r>
            </a:p>
          </p:txBody>
        </p:sp>
        <p:sp>
          <p:nvSpPr>
            <p:cNvPr id="144" name="Wind Direction"/>
            <p:cNvSpPr txBox="1"/>
            <p:nvPr/>
          </p:nvSpPr>
          <p:spPr>
            <a:xfrm>
              <a:off x="0" y="0"/>
              <a:ext cx="2425026" cy="31555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t">
              <a:spAutoFit/>
            </a:bodyPr>
            <a:lstStyle>
              <a:lvl1pPr algn="ctr">
                <a:spcBef>
                  <a:spcPts val="10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600" b="1">
                  <a:latin typeface="Arial"/>
                  <a:ea typeface="Arial"/>
                  <a:cs typeface="Arial"/>
                  <a:sym typeface="Arial"/>
                </a:defRPr>
              </a:lvl1pPr>
            </a:lstStyle>
            <a:p>
              <a:r>
                <a:t>Wind Direction</a:t>
              </a:r>
            </a:p>
          </p:txBody>
        </p:sp>
      </p:gr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Course Laying Triangle / Sausage"/>
          <p:cNvSpPr txBox="1">
            <a:spLocks noGrp="1"/>
          </p:cNvSpPr>
          <p:nvPr>
            <p:ph type="ctrTitle"/>
          </p:nvPr>
        </p:nvSpPr>
        <p:spPr>
          <a:xfrm>
            <a:off x="457200" y="811212"/>
            <a:ext cx="6645275" cy="1162051"/>
          </a:xfrm>
          <a:prstGeom prst="rect">
            <a:avLst/>
          </a:prstGeom>
        </p:spPr>
        <p:txBody>
          <a:bodyPr/>
          <a:lstStyle/>
          <a:p>
            <a:pPr>
              <a:tabLst>
                <a:tab pos="914400" algn="l"/>
                <a:tab pos="1828800" algn="l"/>
                <a:tab pos="2743200" algn="l"/>
                <a:tab pos="3657600" algn="l"/>
                <a:tab pos="4572000" algn="l"/>
                <a:tab pos="5486400" algn="l"/>
                <a:tab pos="6400800" algn="l"/>
                <a:tab pos="7315200" algn="l"/>
                <a:tab pos="8229600" algn="l"/>
                <a:tab pos="9144000" algn="l"/>
                <a:tab pos="10058400" algn="l"/>
              </a:tabLst>
            </a:pPr>
            <a:r>
              <a:t>Course Laying</a:t>
            </a:r>
            <a:br/>
            <a:r>
              <a:rPr sz="2800"/>
              <a:t>Triangle / Sausage</a:t>
            </a:r>
          </a:p>
        </p:txBody>
      </p:sp>
      <p:grpSp>
        <p:nvGrpSpPr>
          <p:cNvPr id="151" name="Group"/>
          <p:cNvGrpSpPr/>
          <p:nvPr/>
        </p:nvGrpSpPr>
        <p:grpSpPr>
          <a:xfrm>
            <a:off x="3779837" y="4903787"/>
            <a:ext cx="3598863" cy="373063"/>
            <a:chOff x="0" y="0"/>
            <a:chExt cx="3598862" cy="373062"/>
          </a:xfrm>
        </p:grpSpPr>
        <p:sp>
          <p:nvSpPr>
            <p:cNvPr id="149" name="Rectangle"/>
            <p:cNvSpPr/>
            <p:nvPr/>
          </p:nvSpPr>
          <p:spPr>
            <a:xfrm>
              <a:off x="0" y="0"/>
              <a:ext cx="3598863" cy="373063"/>
            </a:xfrm>
            <a:prstGeom prst="rect">
              <a:avLst/>
            </a:prstGeom>
            <a:solidFill>
              <a:srgbClr val="FFCC00"/>
            </a:solidFill>
            <a:ln w="12700" cap="flat">
              <a:noFill/>
              <a:miter lim="400000"/>
            </a:ln>
            <a:effectLst/>
          </p:spPr>
          <p:txBody>
            <a:bodyPr wrap="square" lIns="45719" tIns="45719" rIns="45719" bIns="45719" numCol="1" anchor="ctr">
              <a:noAutofit/>
            </a:bodyPr>
            <a:lstStyle/>
            <a:p>
              <a:pPr algn="r">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Arial"/>
                  <a:ea typeface="Arial"/>
                  <a:cs typeface="Arial"/>
                  <a:sym typeface="Arial"/>
                </a:defRPr>
              </a:pPr>
              <a:endParaRPr/>
            </a:p>
          </p:txBody>
        </p:sp>
        <p:sp>
          <p:nvSpPr>
            <p:cNvPr id="150" name="Typical Course for SW"/>
            <p:cNvSpPr txBox="1"/>
            <p:nvPr/>
          </p:nvSpPr>
          <p:spPr>
            <a:xfrm>
              <a:off x="1315167" y="28755"/>
              <a:ext cx="2240496" cy="31555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numCol="1" anchor="ctr">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Arial"/>
                  <a:ea typeface="Arial"/>
                  <a:cs typeface="Arial"/>
                  <a:sym typeface="Arial"/>
                </a:defRPr>
              </a:lvl1pPr>
            </a:lstStyle>
            <a:p>
              <a:r>
                <a:t>Typical Course for SW  </a:t>
              </a:r>
            </a:p>
          </p:txBody>
        </p:sp>
      </p:grpSp>
      <p:sp>
        <p:nvSpPr>
          <p:cNvPr id="152" name="Rectangle"/>
          <p:cNvSpPr/>
          <p:nvPr/>
        </p:nvSpPr>
        <p:spPr>
          <a:xfrm>
            <a:off x="3778250" y="1966912"/>
            <a:ext cx="3600450" cy="2935288"/>
          </a:xfrm>
          <a:prstGeom prst="rect">
            <a:avLst/>
          </a:prstGeom>
          <a:solidFill>
            <a:srgbClr val="3399FF"/>
          </a:solidFill>
          <a:ln w="12700">
            <a:miter lim="400000"/>
          </a:ln>
        </p:spPr>
        <p:txBody>
          <a:bodyPr lIns="45719" rIns="45719" anchor="ctr"/>
          <a:lstStyle/>
          <a:p>
            <a:endParaRPr/>
          </a:p>
        </p:txBody>
      </p:sp>
      <p:grpSp>
        <p:nvGrpSpPr>
          <p:cNvPr id="155" name="Group"/>
          <p:cNvGrpSpPr/>
          <p:nvPr/>
        </p:nvGrpSpPr>
        <p:grpSpPr>
          <a:xfrm>
            <a:off x="4041775" y="4246562"/>
            <a:ext cx="320675" cy="296863"/>
            <a:chOff x="0" y="0"/>
            <a:chExt cx="320675" cy="296862"/>
          </a:xfrm>
        </p:grpSpPr>
        <p:sp>
          <p:nvSpPr>
            <p:cNvPr id="153" name="Rounded Rectangle"/>
            <p:cNvSpPr/>
            <p:nvPr/>
          </p:nvSpPr>
          <p:spPr>
            <a:xfrm>
              <a:off x="0" y="0"/>
              <a:ext cx="320675" cy="296863"/>
            </a:xfrm>
            <a:prstGeom prst="roundRect">
              <a:avLst>
                <a:gd name="adj" fmla="val 16667"/>
              </a:avLst>
            </a:prstGeom>
            <a:solidFill>
              <a:srgbClr val="FF9933"/>
            </a:solidFill>
            <a:ln w="12700" cap="flat">
              <a:noFill/>
              <a:miter lim="400000"/>
            </a:ln>
            <a:effectLst/>
          </p:spPr>
          <p:txBody>
            <a:bodyPr wrap="square" lIns="45719" tIns="45719" rIns="45719" bIns="45719" numCol="1" anchor="ctr">
              <a:noAutofit/>
            </a:bodyPr>
            <a:lstStyle/>
            <a:p>
              <a: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latin typeface="Verdana"/>
                  <a:ea typeface="Verdana"/>
                  <a:cs typeface="Verdana"/>
                  <a:sym typeface="Verdana"/>
                </a:defRPr>
              </a:pPr>
              <a:endParaRPr/>
            </a:p>
          </p:txBody>
        </p:sp>
        <p:sp>
          <p:nvSpPr>
            <p:cNvPr id="154" name="3"/>
            <p:cNvSpPr txBox="1"/>
            <p:nvPr/>
          </p:nvSpPr>
          <p:spPr>
            <a:xfrm>
              <a:off x="53014" y="6381"/>
              <a:ext cx="214647"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latin typeface="Verdana"/>
                  <a:ea typeface="Verdana"/>
                  <a:cs typeface="Verdana"/>
                  <a:sym typeface="Verdana"/>
                </a:defRPr>
              </a:lvl1pPr>
            </a:lstStyle>
            <a:p>
              <a:r>
                <a:t>3</a:t>
              </a:r>
            </a:p>
          </p:txBody>
        </p:sp>
      </p:grpSp>
      <p:grpSp>
        <p:nvGrpSpPr>
          <p:cNvPr id="158" name="Group"/>
          <p:cNvGrpSpPr/>
          <p:nvPr/>
        </p:nvGrpSpPr>
        <p:grpSpPr>
          <a:xfrm>
            <a:off x="4170362" y="4913312"/>
            <a:ext cx="615951" cy="352426"/>
            <a:chOff x="0" y="0"/>
            <a:chExt cx="615950" cy="352425"/>
          </a:xfrm>
        </p:grpSpPr>
        <p:sp>
          <p:nvSpPr>
            <p:cNvPr id="156" name="Rectangle"/>
            <p:cNvSpPr/>
            <p:nvPr/>
          </p:nvSpPr>
          <p:spPr>
            <a:xfrm>
              <a:off x="0" y="0"/>
              <a:ext cx="615950" cy="352425"/>
            </a:xfrm>
            <a:prstGeom prst="rect">
              <a:avLst/>
            </a:prstGeom>
            <a:solidFill>
              <a:srgbClr val="FFFF99"/>
            </a:solidFill>
            <a:ln w="9360" cap="flat">
              <a:solidFill>
                <a:srgbClr val="000000"/>
              </a:solidFill>
              <a:prstDash val="solid"/>
              <a:miter lim="800000"/>
            </a:ln>
            <a:effectLst/>
          </p:spPr>
          <p:txBody>
            <a:bodyPr wrap="square" lIns="45719" tIns="45719" rIns="45719" bIns="45719" numCol="1" anchor="ctr">
              <a:noAutofit/>
            </a:bodyPr>
            <a:lstStyle/>
            <a:p>
              <a: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Arial"/>
                  <a:ea typeface="Arial"/>
                  <a:cs typeface="Arial"/>
                  <a:sym typeface="Arial"/>
                </a:defRPr>
              </a:pPr>
              <a:endParaRPr/>
            </a:p>
          </p:txBody>
        </p:sp>
        <p:sp>
          <p:nvSpPr>
            <p:cNvPr id="157" name="LSC"/>
            <p:cNvSpPr txBox="1"/>
            <p:nvPr/>
          </p:nvSpPr>
          <p:spPr>
            <a:xfrm>
              <a:off x="57181" y="18436"/>
              <a:ext cx="501588" cy="31555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Arial"/>
                  <a:ea typeface="Arial"/>
                  <a:cs typeface="Arial"/>
                  <a:sym typeface="Arial"/>
                </a:defRPr>
              </a:lvl1pPr>
            </a:lstStyle>
            <a:p>
              <a:r>
                <a:t>LSC</a:t>
              </a:r>
            </a:p>
          </p:txBody>
        </p:sp>
      </p:grpSp>
      <p:sp>
        <p:nvSpPr>
          <p:cNvPr id="159" name="Oval"/>
          <p:cNvSpPr/>
          <p:nvPr/>
        </p:nvSpPr>
        <p:spPr>
          <a:xfrm>
            <a:off x="4624387" y="4383087"/>
            <a:ext cx="84138" cy="76201"/>
          </a:xfrm>
          <a:prstGeom prst="ellipse">
            <a:avLst/>
          </a:prstGeom>
          <a:solidFill>
            <a:srgbClr val="FF3399"/>
          </a:solidFill>
          <a:ln w="9360">
            <a:solidFill>
              <a:srgbClr val="000000"/>
            </a:solidFill>
            <a:miter/>
          </a:ln>
        </p:spPr>
        <p:txBody>
          <a:bodyPr lIns="45719" rIns="45719" anchor="ctr"/>
          <a:lstStyle/>
          <a:p>
            <a:endParaRPr/>
          </a:p>
        </p:txBody>
      </p:sp>
      <p:sp>
        <p:nvSpPr>
          <p:cNvPr id="160" name="Line"/>
          <p:cNvSpPr/>
          <p:nvPr/>
        </p:nvSpPr>
        <p:spPr>
          <a:xfrm>
            <a:off x="4210050" y="4654549"/>
            <a:ext cx="206375" cy="444502"/>
          </a:xfrm>
          <a:prstGeom prst="line">
            <a:avLst/>
          </a:prstGeom>
          <a:ln w="28440">
            <a:solidFill>
              <a:srgbClr val="FF0000"/>
            </a:solidFill>
            <a:prstDash val="dash"/>
            <a:miter/>
          </a:ln>
        </p:spPr>
        <p:txBody>
          <a:bodyPr lIns="45719" rIns="45719"/>
          <a:lstStyle/>
          <a:p>
            <a:endParaRPr/>
          </a:p>
        </p:txBody>
      </p:sp>
      <p:sp>
        <p:nvSpPr>
          <p:cNvPr id="161" name="Shape"/>
          <p:cNvSpPr/>
          <p:nvPr/>
        </p:nvSpPr>
        <p:spPr>
          <a:xfrm rot="20100000">
            <a:off x="4333875" y="4492625"/>
            <a:ext cx="663575" cy="150813"/>
          </a:xfrm>
          <a:custGeom>
            <a:avLst/>
            <a:gdLst/>
            <a:ahLst/>
            <a:cxnLst>
              <a:cxn ang="0">
                <a:pos x="wd2" y="hd2"/>
              </a:cxn>
              <a:cxn ang="5400000">
                <a:pos x="wd2" y="hd2"/>
              </a:cxn>
              <a:cxn ang="10800000">
                <a:pos x="wd2" y="hd2"/>
              </a:cxn>
              <a:cxn ang="16200000">
                <a:pos x="wd2" y="hd2"/>
              </a:cxn>
            </a:cxnLst>
            <a:rect l="0" t="0" r="r" b="b"/>
            <a:pathLst>
              <a:path w="21600" h="21600" extrusionOk="0">
                <a:moveTo>
                  <a:pt x="16200" y="0"/>
                </a:moveTo>
                <a:lnTo>
                  <a:pt x="16200" y="5400"/>
                </a:lnTo>
                <a:lnTo>
                  <a:pt x="3375" y="5400"/>
                </a:lnTo>
                <a:lnTo>
                  <a:pt x="3375" y="16200"/>
                </a:lnTo>
                <a:lnTo>
                  <a:pt x="16200" y="16200"/>
                </a:lnTo>
                <a:lnTo>
                  <a:pt x="16200" y="21600"/>
                </a:lnTo>
                <a:lnTo>
                  <a:pt x="21600" y="10800"/>
                </a:lnTo>
                <a:close/>
                <a:moveTo>
                  <a:pt x="1350" y="5400"/>
                </a:moveTo>
                <a:lnTo>
                  <a:pt x="1350" y="16200"/>
                </a:lnTo>
                <a:lnTo>
                  <a:pt x="2700" y="16200"/>
                </a:lnTo>
                <a:lnTo>
                  <a:pt x="2700" y="5400"/>
                </a:lnTo>
                <a:close/>
                <a:moveTo>
                  <a:pt x="0" y="5400"/>
                </a:moveTo>
                <a:lnTo>
                  <a:pt x="0" y="16200"/>
                </a:lnTo>
                <a:lnTo>
                  <a:pt x="675" y="16200"/>
                </a:lnTo>
                <a:lnTo>
                  <a:pt x="675" y="5400"/>
                </a:lnTo>
                <a:close/>
              </a:path>
            </a:pathLst>
          </a:custGeom>
          <a:solidFill>
            <a:srgbClr val="FFFFFF"/>
          </a:solidFill>
          <a:ln w="9360">
            <a:solidFill>
              <a:srgbClr val="FF0000"/>
            </a:solidFill>
            <a:miter/>
          </a:ln>
        </p:spPr>
        <p:txBody>
          <a:bodyPr lIns="45719" rIns="45719" anchor="ctr"/>
          <a:lstStyle/>
          <a:p>
            <a:endParaRPr/>
          </a:p>
        </p:txBody>
      </p:sp>
      <p:sp>
        <p:nvSpPr>
          <p:cNvPr id="162" name="Shape"/>
          <p:cNvSpPr/>
          <p:nvPr/>
        </p:nvSpPr>
        <p:spPr>
          <a:xfrm rot="2040000" flipH="1">
            <a:off x="6948487" y="3065462"/>
            <a:ext cx="331788" cy="336551"/>
          </a:xfrm>
          <a:custGeom>
            <a:avLst/>
            <a:gdLst/>
            <a:ahLst/>
            <a:cxnLst>
              <a:cxn ang="0">
                <a:pos x="wd2" y="hd2"/>
              </a:cxn>
              <a:cxn ang="5400000">
                <a:pos x="wd2" y="hd2"/>
              </a:cxn>
              <a:cxn ang="10800000">
                <a:pos x="wd2" y="hd2"/>
              </a:cxn>
              <a:cxn ang="16200000">
                <a:pos x="wd2" y="hd2"/>
              </a:cxn>
            </a:cxnLst>
            <a:rect l="0" t="0" r="r" b="b"/>
            <a:pathLst>
              <a:path w="21600" h="21600" extrusionOk="0">
                <a:moveTo>
                  <a:pt x="21600" y="6079"/>
                </a:moveTo>
                <a:lnTo>
                  <a:pt x="14631" y="0"/>
                </a:lnTo>
                <a:lnTo>
                  <a:pt x="14631" y="4406"/>
                </a:lnTo>
                <a:lnTo>
                  <a:pt x="12427" y="4406"/>
                </a:lnTo>
                <a:cubicBezTo>
                  <a:pt x="5564" y="4406"/>
                  <a:pt x="0" y="7877"/>
                  <a:pt x="0" y="12158"/>
                </a:cubicBezTo>
                <a:lnTo>
                  <a:pt x="0" y="21600"/>
                </a:lnTo>
                <a:lnTo>
                  <a:pt x="3420" y="21600"/>
                </a:lnTo>
                <a:lnTo>
                  <a:pt x="3420" y="12158"/>
                </a:lnTo>
                <a:cubicBezTo>
                  <a:pt x="3420" y="9725"/>
                  <a:pt x="7453" y="7752"/>
                  <a:pt x="12427" y="7752"/>
                </a:cubicBezTo>
                <a:lnTo>
                  <a:pt x="14631" y="7752"/>
                </a:lnTo>
                <a:lnTo>
                  <a:pt x="14631" y="12158"/>
                </a:lnTo>
                <a:close/>
              </a:path>
            </a:pathLst>
          </a:custGeom>
          <a:solidFill>
            <a:srgbClr val="FFFFFF"/>
          </a:solidFill>
          <a:ln w="9360">
            <a:solidFill>
              <a:srgbClr val="FF0000"/>
            </a:solidFill>
            <a:miter/>
          </a:ln>
        </p:spPr>
        <p:txBody>
          <a:bodyPr lIns="45719" rIns="45719" anchor="ctr"/>
          <a:lstStyle/>
          <a:p>
            <a:endParaRPr/>
          </a:p>
        </p:txBody>
      </p:sp>
      <p:sp>
        <p:nvSpPr>
          <p:cNvPr id="163" name="Shape"/>
          <p:cNvSpPr/>
          <p:nvPr/>
        </p:nvSpPr>
        <p:spPr>
          <a:xfrm rot="17820000" flipH="1">
            <a:off x="4666456" y="2262981"/>
            <a:ext cx="301626" cy="373063"/>
          </a:xfrm>
          <a:custGeom>
            <a:avLst/>
            <a:gdLst/>
            <a:ahLst/>
            <a:cxnLst>
              <a:cxn ang="0">
                <a:pos x="wd2" y="hd2"/>
              </a:cxn>
              <a:cxn ang="5400000">
                <a:pos x="wd2" y="hd2"/>
              </a:cxn>
              <a:cxn ang="10800000">
                <a:pos x="wd2" y="hd2"/>
              </a:cxn>
              <a:cxn ang="16200000">
                <a:pos x="wd2" y="hd2"/>
              </a:cxn>
            </a:cxnLst>
            <a:rect l="0" t="0" r="r" b="b"/>
            <a:pathLst>
              <a:path w="21600" h="21600" extrusionOk="0">
                <a:moveTo>
                  <a:pt x="21600" y="6079"/>
                </a:moveTo>
                <a:lnTo>
                  <a:pt x="14631" y="0"/>
                </a:lnTo>
                <a:lnTo>
                  <a:pt x="14631" y="4406"/>
                </a:lnTo>
                <a:lnTo>
                  <a:pt x="12427" y="4406"/>
                </a:lnTo>
                <a:cubicBezTo>
                  <a:pt x="5564" y="4406"/>
                  <a:pt x="0" y="7877"/>
                  <a:pt x="0" y="12158"/>
                </a:cubicBezTo>
                <a:lnTo>
                  <a:pt x="0" y="21600"/>
                </a:lnTo>
                <a:lnTo>
                  <a:pt x="3420" y="21600"/>
                </a:lnTo>
                <a:lnTo>
                  <a:pt x="3420" y="12158"/>
                </a:lnTo>
                <a:cubicBezTo>
                  <a:pt x="3420" y="9725"/>
                  <a:pt x="7453" y="7752"/>
                  <a:pt x="12427" y="7752"/>
                </a:cubicBezTo>
                <a:lnTo>
                  <a:pt x="14631" y="7752"/>
                </a:lnTo>
                <a:lnTo>
                  <a:pt x="14631" y="12158"/>
                </a:lnTo>
                <a:close/>
              </a:path>
            </a:pathLst>
          </a:custGeom>
          <a:solidFill>
            <a:srgbClr val="FFFFFF"/>
          </a:solidFill>
          <a:ln w="9360">
            <a:solidFill>
              <a:srgbClr val="FF0000"/>
            </a:solidFill>
            <a:miter/>
          </a:ln>
        </p:spPr>
        <p:txBody>
          <a:bodyPr lIns="45719" rIns="45719" anchor="ctr"/>
          <a:lstStyle/>
          <a:p>
            <a:endParaRPr/>
          </a:p>
        </p:txBody>
      </p:sp>
      <p:sp>
        <p:nvSpPr>
          <p:cNvPr id="164" name="L"/>
          <p:cNvSpPr txBox="1"/>
          <p:nvPr/>
        </p:nvSpPr>
        <p:spPr>
          <a:xfrm>
            <a:off x="4696162" y="4235450"/>
            <a:ext cx="233437" cy="3528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a:spAutoFit/>
          </a:bodyPr>
          <a:lstStyle>
            <a:lvl1pPr>
              <a:spcBef>
                <a:spcPts val="11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latin typeface="Arial"/>
                <a:ea typeface="Arial"/>
                <a:cs typeface="Arial"/>
                <a:sym typeface="Arial"/>
              </a:defRPr>
            </a:lvl1pPr>
          </a:lstStyle>
          <a:p>
            <a:r>
              <a:t>L</a:t>
            </a:r>
          </a:p>
        </p:txBody>
      </p:sp>
      <p:sp>
        <p:nvSpPr>
          <p:cNvPr id="165" name="Shape"/>
          <p:cNvSpPr/>
          <p:nvPr/>
        </p:nvSpPr>
        <p:spPr>
          <a:xfrm rot="12240000" flipH="1">
            <a:off x="3779837" y="4359275"/>
            <a:ext cx="330201" cy="338138"/>
          </a:xfrm>
          <a:custGeom>
            <a:avLst/>
            <a:gdLst/>
            <a:ahLst/>
            <a:cxnLst>
              <a:cxn ang="0">
                <a:pos x="wd2" y="hd2"/>
              </a:cxn>
              <a:cxn ang="5400000">
                <a:pos x="wd2" y="hd2"/>
              </a:cxn>
              <a:cxn ang="10800000">
                <a:pos x="wd2" y="hd2"/>
              </a:cxn>
              <a:cxn ang="16200000">
                <a:pos x="wd2" y="hd2"/>
              </a:cxn>
            </a:cxnLst>
            <a:rect l="0" t="0" r="r" b="b"/>
            <a:pathLst>
              <a:path w="21600" h="21600" extrusionOk="0">
                <a:moveTo>
                  <a:pt x="21600" y="6079"/>
                </a:moveTo>
                <a:lnTo>
                  <a:pt x="14631" y="0"/>
                </a:lnTo>
                <a:lnTo>
                  <a:pt x="14631" y="4406"/>
                </a:lnTo>
                <a:lnTo>
                  <a:pt x="12427" y="4406"/>
                </a:lnTo>
                <a:cubicBezTo>
                  <a:pt x="5564" y="4406"/>
                  <a:pt x="0" y="7877"/>
                  <a:pt x="0" y="12158"/>
                </a:cubicBezTo>
                <a:lnTo>
                  <a:pt x="0" y="21600"/>
                </a:lnTo>
                <a:lnTo>
                  <a:pt x="3420" y="21600"/>
                </a:lnTo>
                <a:lnTo>
                  <a:pt x="3420" y="12158"/>
                </a:lnTo>
                <a:cubicBezTo>
                  <a:pt x="3420" y="9725"/>
                  <a:pt x="7453" y="7752"/>
                  <a:pt x="12427" y="7752"/>
                </a:cubicBezTo>
                <a:lnTo>
                  <a:pt x="14631" y="7752"/>
                </a:lnTo>
                <a:lnTo>
                  <a:pt x="14631" y="12158"/>
                </a:lnTo>
                <a:close/>
              </a:path>
            </a:pathLst>
          </a:custGeom>
          <a:solidFill>
            <a:srgbClr val="FFFFFF"/>
          </a:solidFill>
          <a:ln w="9360">
            <a:solidFill>
              <a:srgbClr val="FF0000"/>
            </a:solidFill>
            <a:miter/>
          </a:ln>
        </p:spPr>
        <p:txBody>
          <a:bodyPr lIns="45719" rIns="45719" anchor="ctr"/>
          <a:lstStyle/>
          <a:p>
            <a:endParaRPr/>
          </a:p>
        </p:txBody>
      </p:sp>
      <p:grpSp>
        <p:nvGrpSpPr>
          <p:cNvPr id="168" name="Group"/>
          <p:cNvGrpSpPr/>
          <p:nvPr/>
        </p:nvGrpSpPr>
        <p:grpSpPr>
          <a:xfrm>
            <a:off x="5895975" y="3644900"/>
            <a:ext cx="431800" cy="303213"/>
            <a:chOff x="0" y="0"/>
            <a:chExt cx="431800" cy="303212"/>
          </a:xfrm>
        </p:grpSpPr>
        <p:sp>
          <p:nvSpPr>
            <p:cNvPr id="166" name="Rounded Rectangle"/>
            <p:cNvSpPr/>
            <p:nvPr/>
          </p:nvSpPr>
          <p:spPr>
            <a:xfrm>
              <a:off x="0" y="0"/>
              <a:ext cx="431800" cy="303213"/>
            </a:xfrm>
            <a:prstGeom prst="roundRect">
              <a:avLst>
                <a:gd name="adj" fmla="val 16667"/>
              </a:avLst>
            </a:prstGeom>
            <a:solidFill>
              <a:srgbClr val="000000"/>
            </a:solidFill>
            <a:ln w="12700" cap="flat">
              <a:noFill/>
              <a:miter lim="400000"/>
            </a:ln>
            <a:effectLst/>
          </p:spPr>
          <p:txBody>
            <a:bodyPr wrap="square" lIns="45719" tIns="45719" rIns="45719" bIns="45719" numCol="1" anchor="ctr">
              <a:noAutofit/>
            </a:bodyPr>
            <a:lstStyle/>
            <a:p>
              <a: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solidFill>
                    <a:srgbClr val="FFFFFF"/>
                  </a:solidFill>
                  <a:latin typeface="Verdana"/>
                  <a:ea typeface="Verdana"/>
                  <a:cs typeface="Verdana"/>
                  <a:sym typeface="Verdana"/>
                </a:defRPr>
              </a:pPr>
              <a:endParaRPr/>
            </a:p>
          </p:txBody>
        </p:sp>
        <p:sp>
          <p:nvSpPr>
            <p:cNvPr id="167" name="T1"/>
            <p:cNvSpPr txBox="1"/>
            <p:nvPr/>
          </p:nvSpPr>
          <p:spPr>
            <a:xfrm>
              <a:off x="56635" y="9556"/>
              <a:ext cx="318530"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solidFill>
                    <a:srgbClr val="FFFFFF"/>
                  </a:solidFill>
                  <a:latin typeface="Verdana"/>
                  <a:ea typeface="Verdana"/>
                  <a:cs typeface="Verdana"/>
                  <a:sym typeface="Verdana"/>
                </a:defRPr>
              </a:lvl1pPr>
            </a:lstStyle>
            <a:p>
              <a:r>
                <a:t>T1</a:t>
              </a:r>
            </a:p>
          </p:txBody>
        </p:sp>
      </p:grpSp>
      <p:grpSp>
        <p:nvGrpSpPr>
          <p:cNvPr id="171" name="Group"/>
          <p:cNvGrpSpPr/>
          <p:nvPr/>
        </p:nvGrpSpPr>
        <p:grpSpPr>
          <a:xfrm>
            <a:off x="4597400" y="3100387"/>
            <a:ext cx="431800" cy="303213"/>
            <a:chOff x="0" y="0"/>
            <a:chExt cx="431800" cy="303212"/>
          </a:xfrm>
        </p:grpSpPr>
        <p:sp>
          <p:nvSpPr>
            <p:cNvPr id="169" name="Rounded Rectangle"/>
            <p:cNvSpPr/>
            <p:nvPr/>
          </p:nvSpPr>
          <p:spPr>
            <a:xfrm>
              <a:off x="0" y="0"/>
              <a:ext cx="431800" cy="303213"/>
            </a:xfrm>
            <a:prstGeom prst="roundRect">
              <a:avLst>
                <a:gd name="adj" fmla="val 16667"/>
              </a:avLst>
            </a:prstGeom>
            <a:solidFill>
              <a:srgbClr val="000000"/>
            </a:solidFill>
            <a:ln w="12700" cap="flat">
              <a:noFill/>
              <a:miter lim="400000"/>
            </a:ln>
            <a:effectLst/>
          </p:spPr>
          <p:txBody>
            <a:bodyPr wrap="square" lIns="45719" tIns="45719" rIns="45719" bIns="45719" numCol="1" anchor="ctr">
              <a:noAutofit/>
            </a:bodyPr>
            <a:lstStyle/>
            <a:p>
              <a: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solidFill>
                    <a:srgbClr val="FFFFFF"/>
                  </a:solidFill>
                  <a:latin typeface="Verdana"/>
                  <a:ea typeface="Verdana"/>
                  <a:cs typeface="Verdana"/>
                  <a:sym typeface="Verdana"/>
                </a:defRPr>
              </a:pPr>
              <a:endParaRPr/>
            </a:p>
          </p:txBody>
        </p:sp>
        <p:sp>
          <p:nvSpPr>
            <p:cNvPr id="170" name="T2"/>
            <p:cNvSpPr txBox="1"/>
            <p:nvPr/>
          </p:nvSpPr>
          <p:spPr>
            <a:xfrm>
              <a:off x="56635" y="9556"/>
              <a:ext cx="318530"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solidFill>
                    <a:srgbClr val="FFFFFF"/>
                  </a:solidFill>
                  <a:latin typeface="Verdana"/>
                  <a:ea typeface="Verdana"/>
                  <a:cs typeface="Verdana"/>
                  <a:sym typeface="Verdana"/>
                </a:defRPr>
              </a:lvl1pPr>
            </a:lstStyle>
            <a:p>
              <a:r>
                <a:t>T2</a:t>
              </a:r>
            </a:p>
          </p:txBody>
        </p:sp>
      </p:grpSp>
      <p:grpSp>
        <p:nvGrpSpPr>
          <p:cNvPr id="174" name="Group"/>
          <p:cNvGrpSpPr/>
          <p:nvPr/>
        </p:nvGrpSpPr>
        <p:grpSpPr>
          <a:xfrm>
            <a:off x="6665912" y="3155950"/>
            <a:ext cx="230188" cy="393700"/>
            <a:chOff x="0" y="0"/>
            <a:chExt cx="230187" cy="393700"/>
          </a:xfrm>
        </p:grpSpPr>
        <p:sp>
          <p:nvSpPr>
            <p:cNvPr id="172" name="Rectangle"/>
            <p:cNvSpPr/>
            <p:nvPr/>
          </p:nvSpPr>
          <p:spPr>
            <a:xfrm>
              <a:off x="0" y="0"/>
              <a:ext cx="230188" cy="393700"/>
            </a:xfrm>
            <a:prstGeom prst="roundRect">
              <a:avLst>
                <a:gd name="adj" fmla="val 0"/>
              </a:avLst>
            </a:prstGeom>
            <a:solidFill>
              <a:srgbClr val="FF9933"/>
            </a:solidFill>
            <a:ln w="12700" cap="flat">
              <a:noFill/>
              <a:miter lim="400000"/>
            </a:ln>
            <a:effectLst/>
          </p:spPr>
          <p:txBody>
            <a:bodyPr wrap="square" lIns="45719" tIns="45719" rIns="45719" bIns="45719" numCol="1" anchor="ctr">
              <a:noAutofit/>
            </a:bodyPr>
            <a:lstStyle/>
            <a:p>
              <a: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latin typeface="Verdana"/>
                  <a:ea typeface="Verdana"/>
                  <a:cs typeface="Verdana"/>
                  <a:sym typeface="Verdana"/>
                </a:defRPr>
              </a:pPr>
              <a:endParaRPr/>
            </a:p>
          </p:txBody>
        </p:sp>
        <p:sp>
          <p:nvSpPr>
            <p:cNvPr id="173" name="1"/>
            <p:cNvSpPr txBox="1"/>
            <p:nvPr/>
          </p:nvSpPr>
          <p:spPr>
            <a:xfrm>
              <a:off x="7770" y="54800"/>
              <a:ext cx="214648" cy="2841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latin typeface="Verdana"/>
                  <a:ea typeface="Verdana"/>
                  <a:cs typeface="Verdana"/>
                  <a:sym typeface="Verdana"/>
                </a:defRPr>
              </a:lvl1pPr>
            </a:lstStyle>
            <a:p>
              <a:r>
                <a:t>1</a:t>
              </a:r>
            </a:p>
          </p:txBody>
        </p:sp>
      </p:grpSp>
      <p:grpSp>
        <p:nvGrpSpPr>
          <p:cNvPr id="177" name="Group"/>
          <p:cNvGrpSpPr/>
          <p:nvPr/>
        </p:nvGrpSpPr>
        <p:grpSpPr>
          <a:xfrm>
            <a:off x="4803775" y="2487612"/>
            <a:ext cx="320675" cy="393701"/>
            <a:chOff x="0" y="0"/>
            <a:chExt cx="320675" cy="393700"/>
          </a:xfrm>
        </p:grpSpPr>
        <p:sp>
          <p:nvSpPr>
            <p:cNvPr id="175" name="Rounded Rectangle"/>
            <p:cNvSpPr/>
            <p:nvPr/>
          </p:nvSpPr>
          <p:spPr>
            <a:xfrm>
              <a:off x="0" y="0"/>
              <a:ext cx="320675" cy="393700"/>
            </a:xfrm>
            <a:prstGeom prst="roundRect">
              <a:avLst>
                <a:gd name="adj" fmla="val 16667"/>
              </a:avLst>
            </a:prstGeom>
            <a:solidFill>
              <a:srgbClr val="FF9933"/>
            </a:solidFill>
            <a:ln w="12700" cap="flat">
              <a:noFill/>
              <a:miter lim="400000"/>
            </a:ln>
            <a:effectLst/>
          </p:spPr>
          <p:txBody>
            <a:bodyPr wrap="square" lIns="45719" tIns="45719" rIns="45719" bIns="45719" numCol="1" anchor="ctr">
              <a:noAutofit/>
            </a:bodyPr>
            <a:lstStyle/>
            <a:p>
              <a: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latin typeface="Verdana"/>
                  <a:ea typeface="Verdana"/>
                  <a:cs typeface="Verdana"/>
                  <a:sym typeface="Verdana"/>
                </a:defRPr>
              </a:pPr>
              <a:endParaRPr/>
            </a:p>
          </p:txBody>
        </p:sp>
        <p:sp>
          <p:nvSpPr>
            <p:cNvPr id="176" name="2"/>
            <p:cNvSpPr txBox="1"/>
            <p:nvPr/>
          </p:nvSpPr>
          <p:spPr>
            <a:xfrm>
              <a:off x="53014" y="54800"/>
              <a:ext cx="214647" cy="2841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latin typeface="Verdana"/>
                  <a:ea typeface="Verdana"/>
                  <a:cs typeface="Verdana"/>
                  <a:sym typeface="Verdana"/>
                </a:defRPr>
              </a:lvl1pPr>
            </a:lstStyle>
            <a:p>
              <a:r>
                <a:t>2</a:t>
              </a:r>
            </a:p>
          </p:txBody>
        </p:sp>
      </p:grpSp>
      <p:grpSp>
        <p:nvGrpSpPr>
          <p:cNvPr id="180" name="Group"/>
          <p:cNvGrpSpPr/>
          <p:nvPr/>
        </p:nvGrpSpPr>
        <p:grpSpPr>
          <a:xfrm>
            <a:off x="5899352" y="2141536"/>
            <a:ext cx="1006071" cy="895353"/>
            <a:chOff x="0" y="0"/>
            <a:chExt cx="1006070" cy="895352"/>
          </a:xfrm>
        </p:grpSpPr>
        <p:sp>
          <p:nvSpPr>
            <p:cNvPr id="178" name="Arrow"/>
            <p:cNvSpPr/>
            <p:nvPr/>
          </p:nvSpPr>
          <p:spPr>
            <a:xfrm rot="19500000">
              <a:off x="49010" y="219076"/>
              <a:ext cx="908051" cy="457201"/>
            </a:xfrm>
            <a:prstGeom prst="leftArrow">
              <a:avLst>
                <a:gd name="adj1" fmla="val 50000"/>
                <a:gd name="adj2" fmla="val 49653"/>
              </a:avLst>
            </a:prstGeom>
            <a:solidFill>
              <a:schemeClr val="accent1"/>
            </a:solidFill>
            <a:ln w="9360" cap="flat">
              <a:solidFill>
                <a:srgbClr val="000000"/>
              </a:solidFill>
              <a:prstDash val="solid"/>
              <a:miter lim="800000"/>
            </a:ln>
            <a:effectLst/>
          </p:spPr>
          <p:txBody>
            <a:bodyPr wrap="square" lIns="45719" tIns="45719" rIns="45719" bIns="45719" numCol="1" anchor="ctr">
              <a:noAutofit/>
            </a:bodyPr>
            <a:lstStyle/>
            <a:p>
              <a:endParaRPr/>
            </a:p>
          </p:txBody>
        </p:sp>
        <p:sp>
          <p:nvSpPr>
            <p:cNvPr id="179" name="wind"/>
            <p:cNvSpPr txBox="1"/>
            <p:nvPr/>
          </p:nvSpPr>
          <p:spPr>
            <a:xfrm rot="19500000">
              <a:off x="392437" y="228503"/>
              <a:ext cx="489943" cy="2413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numCol="1" anchor="t">
              <a:spAutoFit/>
            </a:bodyPr>
            <a:lstStyle>
              <a:lvl1pPr>
                <a:spcBef>
                  <a:spcPts val="10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Verdana"/>
                  <a:ea typeface="Verdana"/>
                  <a:cs typeface="Verdana"/>
                  <a:sym typeface="Verdana"/>
                </a:defRPr>
              </a:lvl1pPr>
            </a:lstStyle>
            <a:p>
              <a:r>
                <a:t>wind</a:t>
              </a:r>
            </a:p>
          </p:txBody>
        </p:sp>
      </p:grpSp>
      <p:sp>
        <p:nvSpPr>
          <p:cNvPr id="181" name="Course:  1, 2, 3, L, 1, 3, L, etc..  Ideal line at 90 degrees to wind dir.  Limit NOT in."/>
          <p:cNvSpPr txBox="1"/>
          <p:nvPr/>
        </p:nvSpPr>
        <p:spPr>
          <a:xfrm>
            <a:off x="3823037" y="5268912"/>
            <a:ext cx="3514051" cy="7413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p>
            <a:pP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400">
                <a:latin typeface="Verdana"/>
                <a:ea typeface="Verdana"/>
                <a:cs typeface="Verdana"/>
                <a:sym typeface="Verdana"/>
              </a:defRPr>
            </a:pPr>
            <a:r>
              <a:t>Course: 	1, 2, 3, L, 1, 3, L, etc..  </a:t>
            </a:r>
            <a:r>
              <a:rPr b="1"/>
              <a:t>Ideal line at 90 degrees to wind </a:t>
            </a:r>
            <a:r>
              <a:t>dir.  </a:t>
            </a:r>
            <a:r>
              <a:rPr b="1"/>
              <a:t>Limit NOT in.</a:t>
            </a:r>
          </a:p>
        </p:txBody>
      </p:sp>
      <p:sp>
        <p:nvSpPr>
          <p:cNvPr id="182" name="Course:  L, 1, 2, 3, L, 2, 3, L, etc..  Limit in, L laid a bit in-shore, start line angled as shown."/>
          <p:cNvSpPr txBox="1"/>
          <p:nvPr/>
        </p:nvSpPr>
        <p:spPr>
          <a:xfrm>
            <a:off x="3823037" y="9420225"/>
            <a:ext cx="3514051" cy="7413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p>
            <a:pP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400">
                <a:latin typeface="Verdana"/>
                <a:ea typeface="Verdana"/>
                <a:cs typeface="Verdana"/>
                <a:sym typeface="Verdana"/>
              </a:defRPr>
            </a:pPr>
            <a:r>
              <a:t>Course: 	L, 1, 2, 3, L, 2, 3, L, etc..  </a:t>
            </a:r>
            <a:r>
              <a:rPr b="1"/>
              <a:t>Limit in</a:t>
            </a:r>
            <a:r>
              <a:t>, </a:t>
            </a:r>
            <a:r>
              <a:rPr b="1"/>
              <a:t>L</a:t>
            </a:r>
            <a:r>
              <a:t> laid a bit </a:t>
            </a:r>
            <a:r>
              <a:rPr b="1"/>
              <a:t>in-shore</a:t>
            </a:r>
            <a:r>
              <a:t>, start line angled as shown.</a:t>
            </a:r>
          </a:p>
        </p:txBody>
      </p:sp>
      <p:grpSp>
        <p:nvGrpSpPr>
          <p:cNvPr id="185" name="Group"/>
          <p:cNvGrpSpPr/>
          <p:nvPr/>
        </p:nvGrpSpPr>
        <p:grpSpPr>
          <a:xfrm>
            <a:off x="3779837" y="9055100"/>
            <a:ext cx="3598863" cy="374650"/>
            <a:chOff x="0" y="0"/>
            <a:chExt cx="3598862" cy="374650"/>
          </a:xfrm>
        </p:grpSpPr>
        <p:sp>
          <p:nvSpPr>
            <p:cNvPr id="183" name="Rectangle"/>
            <p:cNvSpPr/>
            <p:nvPr/>
          </p:nvSpPr>
          <p:spPr>
            <a:xfrm>
              <a:off x="0" y="0"/>
              <a:ext cx="3598863" cy="374650"/>
            </a:xfrm>
            <a:prstGeom prst="rect">
              <a:avLst/>
            </a:prstGeom>
            <a:solidFill>
              <a:srgbClr val="FFCC00"/>
            </a:solidFill>
            <a:ln w="12700" cap="flat">
              <a:noFill/>
              <a:miter lim="400000"/>
            </a:ln>
            <a:effectLst/>
          </p:spPr>
          <p:txBody>
            <a:bodyPr wrap="square" lIns="45719" tIns="45719" rIns="45719" bIns="45719" numCol="1" anchor="ctr">
              <a:noAutofit/>
            </a:bodyPr>
            <a:lstStyle/>
            <a:p>
              <a:pPr>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Arial"/>
                  <a:ea typeface="Arial"/>
                  <a:cs typeface="Arial"/>
                  <a:sym typeface="Arial"/>
                </a:defRPr>
              </a:pPr>
              <a:endParaRPr/>
            </a:p>
          </p:txBody>
        </p:sp>
        <p:sp>
          <p:nvSpPr>
            <p:cNvPr id="184" name="Typical Course for NW"/>
            <p:cNvSpPr txBox="1"/>
            <p:nvPr/>
          </p:nvSpPr>
          <p:spPr>
            <a:xfrm>
              <a:off x="43200" y="29548"/>
              <a:ext cx="2138797" cy="31555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numCol="1" anchor="ctr">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Arial"/>
                  <a:ea typeface="Arial"/>
                  <a:cs typeface="Arial"/>
                  <a:sym typeface="Arial"/>
                </a:defRPr>
              </a:lvl1pPr>
            </a:lstStyle>
            <a:p>
              <a:r>
                <a:t>Typical Course for NW</a:t>
              </a:r>
            </a:p>
          </p:txBody>
        </p:sp>
      </p:grpSp>
      <p:sp>
        <p:nvSpPr>
          <p:cNvPr id="186" name="Rectangle"/>
          <p:cNvSpPr/>
          <p:nvPr/>
        </p:nvSpPr>
        <p:spPr>
          <a:xfrm>
            <a:off x="3778250" y="6172200"/>
            <a:ext cx="3600450" cy="2935288"/>
          </a:xfrm>
          <a:prstGeom prst="rect">
            <a:avLst/>
          </a:prstGeom>
          <a:solidFill>
            <a:srgbClr val="3399FF"/>
          </a:solidFill>
          <a:ln w="12700">
            <a:miter lim="400000"/>
          </a:ln>
        </p:spPr>
        <p:txBody>
          <a:bodyPr lIns="45719" rIns="45719" anchor="ctr"/>
          <a:lstStyle/>
          <a:p>
            <a:endParaRPr/>
          </a:p>
        </p:txBody>
      </p:sp>
      <p:grpSp>
        <p:nvGrpSpPr>
          <p:cNvPr id="189" name="Group"/>
          <p:cNvGrpSpPr/>
          <p:nvPr/>
        </p:nvGrpSpPr>
        <p:grpSpPr>
          <a:xfrm>
            <a:off x="6261100" y="8302625"/>
            <a:ext cx="319088" cy="306388"/>
            <a:chOff x="0" y="0"/>
            <a:chExt cx="319087" cy="306387"/>
          </a:xfrm>
        </p:grpSpPr>
        <p:sp>
          <p:nvSpPr>
            <p:cNvPr id="187" name="Rounded Rectangle"/>
            <p:cNvSpPr/>
            <p:nvPr/>
          </p:nvSpPr>
          <p:spPr>
            <a:xfrm>
              <a:off x="0" y="0"/>
              <a:ext cx="319088" cy="306388"/>
            </a:xfrm>
            <a:prstGeom prst="roundRect">
              <a:avLst>
                <a:gd name="adj" fmla="val 16667"/>
              </a:avLst>
            </a:prstGeom>
            <a:solidFill>
              <a:srgbClr val="FF9933"/>
            </a:solidFill>
            <a:ln w="12700" cap="flat">
              <a:noFill/>
              <a:miter lim="400000"/>
            </a:ln>
            <a:effectLst/>
          </p:spPr>
          <p:txBody>
            <a:bodyPr wrap="square" lIns="45719" tIns="45719" rIns="45719" bIns="45719" numCol="1" anchor="ctr">
              <a:noAutofit/>
            </a:bodyPr>
            <a:lstStyle/>
            <a:p>
              <a: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latin typeface="Verdana"/>
                  <a:ea typeface="Verdana"/>
                  <a:cs typeface="Verdana"/>
                  <a:sym typeface="Verdana"/>
                </a:defRPr>
              </a:pPr>
              <a:endParaRPr/>
            </a:p>
          </p:txBody>
        </p:sp>
        <p:sp>
          <p:nvSpPr>
            <p:cNvPr id="188" name="3"/>
            <p:cNvSpPr txBox="1"/>
            <p:nvPr/>
          </p:nvSpPr>
          <p:spPr>
            <a:xfrm>
              <a:off x="52220" y="11143"/>
              <a:ext cx="214648"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latin typeface="Verdana"/>
                  <a:ea typeface="Verdana"/>
                  <a:cs typeface="Verdana"/>
                  <a:sym typeface="Verdana"/>
                </a:defRPr>
              </a:lvl1pPr>
            </a:lstStyle>
            <a:p>
              <a:r>
                <a:t>3</a:t>
              </a:r>
            </a:p>
          </p:txBody>
        </p:sp>
      </p:grpSp>
      <p:sp>
        <p:nvSpPr>
          <p:cNvPr id="190" name="LSC"/>
          <p:cNvSpPr/>
          <p:nvPr/>
        </p:nvSpPr>
        <p:spPr>
          <a:xfrm>
            <a:off x="6183426" y="9113306"/>
            <a:ext cx="510948" cy="324913"/>
          </a:xfrm>
          <a:prstGeom prst="rect">
            <a:avLst/>
          </a:prstGeom>
          <a:solidFill>
            <a:srgbClr val="FFFF99"/>
          </a:solidFill>
          <a:ln w="9360">
            <a:solidFill>
              <a:srgbClr val="000000"/>
            </a:solidFill>
            <a:miter/>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Arial"/>
                <a:ea typeface="Arial"/>
                <a:cs typeface="Arial"/>
                <a:sym typeface="Arial"/>
              </a:defRPr>
            </a:lvl1pPr>
          </a:lstStyle>
          <a:p>
            <a:r>
              <a:t>LSC</a:t>
            </a:r>
          </a:p>
        </p:txBody>
      </p:sp>
      <p:sp>
        <p:nvSpPr>
          <p:cNvPr id="191" name="Line"/>
          <p:cNvSpPr/>
          <p:nvPr/>
        </p:nvSpPr>
        <p:spPr>
          <a:xfrm flipH="1">
            <a:off x="6262687" y="8659812"/>
            <a:ext cx="133351" cy="519113"/>
          </a:xfrm>
          <a:prstGeom prst="line">
            <a:avLst/>
          </a:prstGeom>
          <a:ln w="28440">
            <a:solidFill>
              <a:srgbClr val="FF0000"/>
            </a:solidFill>
            <a:prstDash val="dash"/>
            <a:miter/>
          </a:ln>
        </p:spPr>
        <p:txBody>
          <a:bodyPr lIns="45719" rIns="45719"/>
          <a:lstStyle/>
          <a:p>
            <a:endParaRPr/>
          </a:p>
        </p:txBody>
      </p:sp>
      <p:sp>
        <p:nvSpPr>
          <p:cNvPr id="192" name="Shape"/>
          <p:cNvSpPr/>
          <p:nvPr/>
        </p:nvSpPr>
        <p:spPr>
          <a:xfrm rot="120000">
            <a:off x="6345237" y="8783637"/>
            <a:ext cx="430213" cy="147638"/>
          </a:xfrm>
          <a:custGeom>
            <a:avLst/>
            <a:gdLst/>
            <a:ahLst/>
            <a:cxnLst>
              <a:cxn ang="0">
                <a:pos x="wd2" y="hd2"/>
              </a:cxn>
              <a:cxn ang="5400000">
                <a:pos x="wd2" y="hd2"/>
              </a:cxn>
              <a:cxn ang="10800000">
                <a:pos x="wd2" y="hd2"/>
              </a:cxn>
              <a:cxn ang="16200000">
                <a:pos x="wd2" y="hd2"/>
              </a:cxn>
            </a:cxnLst>
            <a:rect l="0" t="0" r="r" b="b"/>
            <a:pathLst>
              <a:path w="21600" h="21600" extrusionOk="0">
                <a:moveTo>
                  <a:pt x="16200" y="0"/>
                </a:moveTo>
                <a:lnTo>
                  <a:pt x="16200" y="5400"/>
                </a:lnTo>
                <a:lnTo>
                  <a:pt x="3375" y="5400"/>
                </a:lnTo>
                <a:lnTo>
                  <a:pt x="3375" y="16200"/>
                </a:lnTo>
                <a:lnTo>
                  <a:pt x="16200" y="16200"/>
                </a:lnTo>
                <a:lnTo>
                  <a:pt x="16200" y="21600"/>
                </a:lnTo>
                <a:lnTo>
                  <a:pt x="21600" y="10800"/>
                </a:lnTo>
                <a:close/>
                <a:moveTo>
                  <a:pt x="1350" y="5400"/>
                </a:moveTo>
                <a:lnTo>
                  <a:pt x="1350" y="16200"/>
                </a:lnTo>
                <a:lnTo>
                  <a:pt x="2700" y="16200"/>
                </a:lnTo>
                <a:lnTo>
                  <a:pt x="2700" y="5400"/>
                </a:lnTo>
                <a:close/>
                <a:moveTo>
                  <a:pt x="0" y="5400"/>
                </a:moveTo>
                <a:lnTo>
                  <a:pt x="0" y="16200"/>
                </a:lnTo>
                <a:lnTo>
                  <a:pt x="675" y="16200"/>
                </a:lnTo>
                <a:lnTo>
                  <a:pt x="675" y="5400"/>
                </a:lnTo>
                <a:close/>
              </a:path>
            </a:pathLst>
          </a:custGeom>
          <a:solidFill>
            <a:srgbClr val="FFFFFF"/>
          </a:solidFill>
          <a:ln w="9360">
            <a:solidFill>
              <a:srgbClr val="FF0000"/>
            </a:solidFill>
            <a:miter/>
          </a:ln>
        </p:spPr>
        <p:txBody>
          <a:bodyPr lIns="45719" rIns="45719" anchor="ctr"/>
          <a:lstStyle/>
          <a:p>
            <a:endParaRPr/>
          </a:p>
        </p:txBody>
      </p:sp>
      <p:sp>
        <p:nvSpPr>
          <p:cNvPr id="193" name="Shape"/>
          <p:cNvSpPr/>
          <p:nvPr/>
        </p:nvSpPr>
        <p:spPr>
          <a:xfrm rot="20760000" flipH="1">
            <a:off x="6540500" y="6267450"/>
            <a:ext cx="333376" cy="336550"/>
          </a:xfrm>
          <a:custGeom>
            <a:avLst/>
            <a:gdLst/>
            <a:ahLst/>
            <a:cxnLst>
              <a:cxn ang="0">
                <a:pos x="wd2" y="hd2"/>
              </a:cxn>
              <a:cxn ang="5400000">
                <a:pos x="wd2" y="hd2"/>
              </a:cxn>
              <a:cxn ang="10800000">
                <a:pos x="wd2" y="hd2"/>
              </a:cxn>
              <a:cxn ang="16200000">
                <a:pos x="wd2" y="hd2"/>
              </a:cxn>
            </a:cxnLst>
            <a:rect l="0" t="0" r="r" b="b"/>
            <a:pathLst>
              <a:path w="21600" h="21600" extrusionOk="0">
                <a:moveTo>
                  <a:pt x="21600" y="6079"/>
                </a:moveTo>
                <a:lnTo>
                  <a:pt x="14631" y="0"/>
                </a:lnTo>
                <a:lnTo>
                  <a:pt x="14631" y="4406"/>
                </a:lnTo>
                <a:lnTo>
                  <a:pt x="12427" y="4406"/>
                </a:lnTo>
                <a:cubicBezTo>
                  <a:pt x="5564" y="4406"/>
                  <a:pt x="0" y="7877"/>
                  <a:pt x="0" y="12158"/>
                </a:cubicBezTo>
                <a:lnTo>
                  <a:pt x="0" y="21600"/>
                </a:lnTo>
                <a:lnTo>
                  <a:pt x="3420" y="21600"/>
                </a:lnTo>
                <a:lnTo>
                  <a:pt x="3420" y="12158"/>
                </a:lnTo>
                <a:cubicBezTo>
                  <a:pt x="3420" y="9725"/>
                  <a:pt x="7453" y="7752"/>
                  <a:pt x="12427" y="7752"/>
                </a:cubicBezTo>
                <a:lnTo>
                  <a:pt x="14631" y="7752"/>
                </a:lnTo>
                <a:lnTo>
                  <a:pt x="14631" y="12158"/>
                </a:lnTo>
                <a:close/>
              </a:path>
            </a:pathLst>
          </a:custGeom>
          <a:solidFill>
            <a:srgbClr val="FFFFFF"/>
          </a:solidFill>
          <a:ln w="9360">
            <a:solidFill>
              <a:srgbClr val="FF0000"/>
            </a:solidFill>
            <a:miter/>
          </a:ln>
        </p:spPr>
        <p:txBody>
          <a:bodyPr lIns="45719" rIns="45719" anchor="ctr"/>
          <a:lstStyle/>
          <a:p>
            <a:endParaRPr/>
          </a:p>
        </p:txBody>
      </p:sp>
      <p:sp>
        <p:nvSpPr>
          <p:cNvPr id="194" name="Shape"/>
          <p:cNvSpPr/>
          <p:nvPr/>
        </p:nvSpPr>
        <p:spPr>
          <a:xfrm rot="14820000" flipH="1">
            <a:off x="4064793" y="6520656"/>
            <a:ext cx="300039" cy="371476"/>
          </a:xfrm>
          <a:custGeom>
            <a:avLst/>
            <a:gdLst/>
            <a:ahLst/>
            <a:cxnLst>
              <a:cxn ang="0">
                <a:pos x="wd2" y="hd2"/>
              </a:cxn>
              <a:cxn ang="5400000">
                <a:pos x="wd2" y="hd2"/>
              </a:cxn>
              <a:cxn ang="10800000">
                <a:pos x="wd2" y="hd2"/>
              </a:cxn>
              <a:cxn ang="16200000">
                <a:pos x="wd2" y="hd2"/>
              </a:cxn>
            </a:cxnLst>
            <a:rect l="0" t="0" r="r" b="b"/>
            <a:pathLst>
              <a:path w="21600" h="21600" extrusionOk="0">
                <a:moveTo>
                  <a:pt x="21600" y="6079"/>
                </a:moveTo>
                <a:lnTo>
                  <a:pt x="14631" y="0"/>
                </a:lnTo>
                <a:lnTo>
                  <a:pt x="14631" y="4406"/>
                </a:lnTo>
                <a:lnTo>
                  <a:pt x="12427" y="4406"/>
                </a:lnTo>
                <a:cubicBezTo>
                  <a:pt x="5564" y="4406"/>
                  <a:pt x="0" y="7877"/>
                  <a:pt x="0" y="12158"/>
                </a:cubicBezTo>
                <a:lnTo>
                  <a:pt x="0" y="21600"/>
                </a:lnTo>
                <a:lnTo>
                  <a:pt x="3420" y="21600"/>
                </a:lnTo>
                <a:lnTo>
                  <a:pt x="3420" y="12158"/>
                </a:lnTo>
                <a:cubicBezTo>
                  <a:pt x="3420" y="9725"/>
                  <a:pt x="7453" y="7752"/>
                  <a:pt x="12427" y="7752"/>
                </a:cubicBezTo>
                <a:lnTo>
                  <a:pt x="14631" y="7752"/>
                </a:lnTo>
                <a:lnTo>
                  <a:pt x="14631" y="12158"/>
                </a:lnTo>
                <a:close/>
              </a:path>
            </a:pathLst>
          </a:custGeom>
          <a:solidFill>
            <a:srgbClr val="FFFFFF"/>
          </a:solidFill>
          <a:ln w="9360">
            <a:solidFill>
              <a:srgbClr val="FF0000"/>
            </a:solidFill>
            <a:miter/>
          </a:ln>
        </p:spPr>
        <p:txBody>
          <a:bodyPr lIns="45719" rIns="45719" anchor="ctr"/>
          <a:lstStyle/>
          <a:p>
            <a:endParaRPr/>
          </a:p>
        </p:txBody>
      </p:sp>
      <p:grpSp>
        <p:nvGrpSpPr>
          <p:cNvPr id="197" name="Group"/>
          <p:cNvGrpSpPr/>
          <p:nvPr/>
        </p:nvGrpSpPr>
        <p:grpSpPr>
          <a:xfrm>
            <a:off x="6751637" y="8501062"/>
            <a:ext cx="314737" cy="352822"/>
            <a:chOff x="0" y="0"/>
            <a:chExt cx="314736" cy="352821"/>
          </a:xfrm>
        </p:grpSpPr>
        <p:sp>
          <p:nvSpPr>
            <p:cNvPr id="195" name="Oval"/>
            <p:cNvSpPr/>
            <p:nvPr/>
          </p:nvSpPr>
          <p:spPr>
            <a:xfrm>
              <a:off x="0" y="147637"/>
              <a:ext cx="82550" cy="73026"/>
            </a:xfrm>
            <a:prstGeom prst="ellipse">
              <a:avLst/>
            </a:prstGeom>
            <a:solidFill>
              <a:srgbClr val="FF3399"/>
            </a:solidFill>
            <a:ln w="9360" cap="flat">
              <a:solidFill>
                <a:srgbClr val="000000"/>
              </a:solidFill>
              <a:prstDash val="solid"/>
              <a:miter lim="800000"/>
            </a:ln>
            <a:effectLst/>
          </p:spPr>
          <p:txBody>
            <a:bodyPr wrap="square" lIns="45719" tIns="45719" rIns="45719" bIns="45719" numCol="1" anchor="ctr">
              <a:noAutofit/>
            </a:bodyPr>
            <a:lstStyle/>
            <a:p>
              <a:endParaRPr/>
            </a:p>
          </p:txBody>
        </p:sp>
        <p:sp>
          <p:nvSpPr>
            <p:cNvPr id="196" name="L"/>
            <p:cNvSpPr txBox="1"/>
            <p:nvPr/>
          </p:nvSpPr>
          <p:spPr>
            <a:xfrm>
              <a:off x="81300" y="0"/>
              <a:ext cx="233437" cy="35282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numCol="1" anchor="t">
              <a:spAutoFit/>
            </a:bodyPr>
            <a:lstStyle>
              <a:lvl1pPr>
                <a:spcBef>
                  <a:spcPts val="11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latin typeface="Arial"/>
                  <a:ea typeface="Arial"/>
                  <a:cs typeface="Arial"/>
                  <a:sym typeface="Arial"/>
                </a:defRPr>
              </a:lvl1pPr>
            </a:lstStyle>
            <a:p>
              <a:r>
                <a:t>L</a:t>
              </a:r>
            </a:p>
          </p:txBody>
        </p:sp>
      </p:grpSp>
      <p:sp>
        <p:nvSpPr>
          <p:cNvPr id="198" name="Shape"/>
          <p:cNvSpPr/>
          <p:nvPr/>
        </p:nvSpPr>
        <p:spPr>
          <a:xfrm rot="12060000" flipH="1">
            <a:off x="5902325" y="8505825"/>
            <a:ext cx="330200" cy="339725"/>
          </a:xfrm>
          <a:custGeom>
            <a:avLst/>
            <a:gdLst/>
            <a:ahLst/>
            <a:cxnLst>
              <a:cxn ang="0">
                <a:pos x="wd2" y="hd2"/>
              </a:cxn>
              <a:cxn ang="5400000">
                <a:pos x="wd2" y="hd2"/>
              </a:cxn>
              <a:cxn ang="10800000">
                <a:pos x="wd2" y="hd2"/>
              </a:cxn>
              <a:cxn ang="16200000">
                <a:pos x="wd2" y="hd2"/>
              </a:cxn>
            </a:cxnLst>
            <a:rect l="0" t="0" r="r" b="b"/>
            <a:pathLst>
              <a:path w="21600" h="21600" extrusionOk="0">
                <a:moveTo>
                  <a:pt x="21600" y="6079"/>
                </a:moveTo>
                <a:lnTo>
                  <a:pt x="14631" y="0"/>
                </a:lnTo>
                <a:lnTo>
                  <a:pt x="14631" y="4406"/>
                </a:lnTo>
                <a:lnTo>
                  <a:pt x="12427" y="4406"/>
                </a:lnTo>
                <a:cubicBezTo>
                  <a:pt x="5564" y="4406"/>
                  <a:pt x="0" y="7877"/>
                  <a:pt x="0" y="12158"/>
                </a:cubicBezTo>
                <a:lnTo>
                  <a:pt x="0" y="21600"/>
                </a:lnTo>
                <a:lnTo>
                  <a:pt x="3420" y="21600"/>
                </a:lnTo>
                <a:lnTo>
                  <a:pt x="3420" y="12158"/>
                </a:lnTo>
                <a:cubicBezTo>
                  <a:pt x="3420" y="9725"/>
                  <a:pt x="7453" y="7752"/>
                  <a:pt x="12427" y="7752"/>
                </a:cubicBezTo>
                <a:lnTo>
                  <a:pt x="14631" y="7752"/>
                </a:lnTo>
                <a:lnTo>
                  <a:pt x="14631" y="12158"/>
                </a:lnTo>
                <a:close/>
              </a:path>
            </a:pathLst>
          </a:custGeom>
          <a:solidFill>
            <a:srgbClr val="FFFFFF"/>
          </a:solidFill>
          <a:ln w="9360">
            <a:solidFill>
              <a:srgbClr val="FF0000"/>
            </a:solidFill>
            <a:miter/>
          </a:ln>
        </p:spPr>
        <p:txBody>
          <a:bodyPr lIns="45719" rIns="45719" anchor="ctr"/>
          <a:lstStyle/>
          <a:p>
            <a:endParaRPr/>
          </a:p>
        </p:txBody>
      </p:sp>
      <p:grpSp>
        <p:nvGrpSpPr>
          <p:cNvPr id="201" name="Group"/>
          <p:cNvGrpSpPr/>
          <p:nvPr/>
        </p:nvGrpSpPr>
        <p:grpSpPr>
          <a:xfrm>
            <a:off x="6511925" y="7300912"/>
            <a:ext cx="422275" cy="306388"/>
            <a:chOff x="0" y="0"/>
            <a:chExt cx="422275" cy="306387"/>
          </a:xfrm>
        </p:grpSpPr>
        <p:sp>
          <p:nvSpPr>
            <p:cNvPr id="199" name="Rounded Rectangle"/>
            <p:cNvSpPr/>
            <p:nvPr/>
          </p:nvSpPr>
          <p:spPr>
            <a:xfrm>
              <a:off x="0" y="0"/>
              <a:ext cx="422275" cy="306388"/>
            </a:xfrm>
            <a:prstGeom prst="roundRect">
              <a:avLst>
                <a:gd name="adj" fmla="val 16667"/>
              </a:avLst>
            </a:prstGeom>
            <a:solidFill>
              <a:srgbClr val="000000"/>
            </a:solidFill>
            <a:ln w="12700" cap="flat">
              <a:noFill/>
              <a:miter lim="400000"/>
            </a:ln>
            <a:effectLst/>
          </p:spPr>
          <p:txBody>
            <a:bodyPr wrap="square" lIns="45719" tIns="45719" rIns="45719" bIns="45719" numCol="1" anchor="ctr">
              <a:noAutofit/>
            </a:bodyPr>
            <a:lstStyle/>
            <a:p>
              <a: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solidFill>
                    <a:srgbClr val="FFFFFF"/>
                  </a:solidFill>
                  <a:latin typeface="Verdana"/>
                  <a:ea typeface="Verdana"/>
                  <a:cs typeface="Verdana"/>
                  <a:sym typeface="Verdana"/>
                </a:defRPr>
              </a:pPr>
              <a:endParaRPr/>
            </a:p>
          </p:txBody>
        </p:sp>
        <p:sp>
          <p:nvSpPr>
            <p:cNvPr id="200" name="T1"/>
            <p:cNvSpPr txBox="1"/>
            <p:nvPr/>
          </p:nvSpPr>
          <p:spPr>
            <a:xfrm>
              <a:off x="51873" y="11143"/>
              <a:ext cx="318529"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solidFill>
                    <a:srgbClr val="FFFFFF"/>
                  </a:solidFill>
                  <a:latin typeface="Verdana"/>
                  <a:ea typeface="Verdana"/>
                  <a:cs typeface="Verdana"/>
                  <a:sym typeface="Verdana"/>
                </a:defRPr>
              </a:lvl1pPr>
            </a:lstStyle>
            <a:p>
              <a:r>
                <a:t>T1</a:t>
              </a:r>
            </a:p>
          </p:txBody>
        </p:sp>
      </p:grpSp>
      <p:grpSp>
        <p:nvGrpSpPr>
          <p:cNvPr id="204" name="Group"/>
          <p:cNvGrpSpPr/>
          <p:nvPr/>
        </p:nvGrpSpPr>
        <p:grpSpPr>
          <a:xfrm>
            <a:off x="4832350" y="7454900"/>
            <a:ext cx="422275" cy="306388"/>
            <a:chOff x="0" y="0"/>
            <a:chExt cx="422275" cy="306387"/>
          </a:xfrm>
        </p:grpSpPr>
        <p:sp>
          <p:nvSpPr>
            <p:cNvPr id="202" name="Rounded Rectangle"/>
            <p:cNvSpPr/>
            <p:nvPr/>
          </p:nvSpPr>
          <p:spPr>
            <a:xfrm>
              <a:off x="0" y="0"/>
              <a:ext cx="422275" cy="306388"/>
            </a:xfrm>
            <a:prstGeom prst="roundRect">
              <a:avLst>
                <a:gd name="adj" fmla="val 16667"/>
              </a:avLst>
            </a:prstGeom>
            <a:solidFill>
              <a:srgbClr val="000000"/>
            </a:solidFill>
            <a:ln w="12700" cap="flat">
              <a:noFill/>
              <a:miter lim="400000"/>
            </a:ln>
            <a:effectLst/>
          </p:spPr>
          <p:txBody>
            <a:bodyPr wrap="square" lIns="45719" tIns="45719" rIns="45719" bIns="45719" numCol="1" anchor="ctr">
              <a:noAutofit/>
            </a:bodyPr>
            <a:lstStyle/>
            <a:p>
              <a: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solidFill>
                    <a:srgbClr val="FFFFFF"/>
                  </a:solidFill>
                  <a:latin typeface="Verdana"/>
                  <a:ea typeface="Verdana"/>
                  <a:cs typeface="Verdana"/>
                  <a:sym typeface="Verdana"/>
                </a:defRPr>
              </a:pPr>
              <a:endParaRPr/>
            </a:p>
          </p:txBody>
        </p:sp>
        <p:sp>
          <p:nvSpPr>
            <p:cNvPr id="203" name="T2"/>
            <p:cNvSpPr txBox="1"/>
            <p:nvPr/>
          </p:nvSpPr>
          <p:spPr>
            <a:xfrm>
              <a:off x="51873" y="11143"/>
              <a:ext cx="318529"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solidFill>
                    <a:srgbClr val="FFFFFF"/>
                  </a:solidFill>
                  <a:latin typeface="Verdana"/>
                  <a:ea typeface="Verdana"/>
                  <a:cs typeface="Verdana"/>
                  <a:sym typeface="Verdana"/>
                </a:defRPr>
              </a:lvl1pPr>
            </a:lstStyle>
            <a:p>
              <a:r>
                <a:t>T2</a:t>
              </a:r>
            </a:p>
          </p:txBody>
        </p:sp>
      </p:grpSp>
      <p:grpSp>
        <p:nvGrpSpPr>
          <p:cNvPr id="207" name="Group"/>
          <p:cNvGrpSpPr/>
          <p:nvPr/>
        </p:nvGrpSpPr>
        <p:grpSpPr>
          <a:xfrm>
            <a:off x="6578600" y="6524625"/>
            <a:ext cx="250825" cy="358775"/>
            <a:chOff x="0" y="0"/>
            <a:chExt cx="250825" cy="358775"/>
          </a:xfrm>
        </p:grpSpPr>
        <p:sp>
          <p:nvSpPr>
            <p:cNvPr id="205" name="Rounded Rectangle"/>
            <p:cNvSpPr/>
            <p:nvPr/>
          </p:nvSpPr>
          <p:spPr>
            <a:xfrm>
              <a:off x="0" y="0"/>
              <a:ext cx="250825" cy="358775"/>
            </a:xfrm>
            <a:prstGeom prst="roundRect">
              <a:avLst>
                <a:gd name="adj" fmla="val 16667"/>
              </a:avLst>
            </a:prstGeom>
            <a:solidFill>
              <a:srgbClr val="FF9933"/>
            </a:solidFill>
            <a:ln w="12700" cap="flat">
              <a:noFill/>
              <a:miter lim="400000"/>
            </a:ln>
            <a:effectLst/>
          </p:spPr>
          <p:txBody>
            <a:bodyPr wrap="square" lIns="45719" tIns="45719" rIns="45719" bIns="45719" numCol="1" anchor="ctr">
              <a:noAutofit/>
            </a:bodyPr>
            <a:lstStyle/>
            <a:p>
              <a: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latin typeface="Verdana"/>
                  <a:ea typeface="Verdana"/>
                  <a:cs typeface="Verdana"/>
                  <a:sym typeface="Verdana"/>
                </a:defRPr>
              </a:pPr>
              <a:endParaRPr/>
            </a:p>
          </p:txBody>
        </p:sp>
        <p:sp>
          <p:nvSpPr>
            <p:cNvPr id="206" name="1"/>
            <p:cNvSpPr txBox="1"/>
            <p:nvPr/>
          </p:nvSpPr>
          <p:spPr>
            <a:xfrm>
              <a:off x="18089" y="37337"/>
              <a:ext cx="214647"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latin typeface="Verdana"/>
                  <a:ea typeface="Verdana"/>
                  <a:cs typeface="Verdana"/>
                  <a:sym typeface="Verdana"/>
                </a:defRPr>
              </a:lvl1pPr>
            </a:lstStyle>
            <a:p>
              <a:r>
                <a:t>1</a:t>
              </a:r>
            </a:p>
          </p:txBody>
        </p:sp>
      </p:grpSp>
      <p:grpSp>
        <p:nvGrpSpPr>
          <p:cNvPr id="210" name="Group"/>
          <p:cNvGrpSpPr/>
          <p:nvPr/>
        </p:nvGrpSpPr>
        <p:grpSpPr>
          <a:xfrm>
            <a:off x="4333875" y="6635750"/>
            <a:ext cx="274638" cy="414338"/>
            <a:chOff x="0" y="0"/>
            <a:chExt cx="274637" cy="414337"/>
          </a:xfrm>
        </p:grpSpPr>
        <p:sp>
          <p:nvSpPr>
            <p:cNvPr id="208" name="Rounded Rectangle"/>
            <p:cNvSpPr/>
            <p:nvPr/>
          </p:nvSpPr>
          <p:spPr>
            <a:xfrm>
              <a:off x="0" y="0"/>
              <a:ext cx="274638" cy="414338"/>
            </a:xfrm>
            <a:prstGeom prst="roundRect">
              <a:avLst>
                <a:gd name="adj" fmla="val 16667"/>
              </a:avLst>
            </a:prstGeom>
            <a:solidFill>
              <a:srgbClr val="FF9933"/>
            </a:solidFill>
            <a:ln w="12700" cap="flat">
              <a:noFill/>
              <a:miter lim="400000"/>
            </a:ln>
            <a:effectLst/>
          </p:spPr>
          <p:txBody>
            <a:bodyPr wrap="square" lIns="45719" tIns="45719" rIns="45719" bIns="45719" numCol="1" anchor="ctr">
              <a:noAutofit/>
            </a:bodyPr>
            <a:lstStyle/>
            <a:p>
              <a: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latin typeface="Verdana"/>
                  <a:ea typeface="Verdana"/>
                  <a:cs typeface="Verdana"/>
                  <a:sym typeface="Verdana"/>
                </a:defRPr>
              </a:pPr>
              <a:endParaRPr/>
            </a:p>
          </p:txBody>
        </p:sp>
        <p:sp>
          <p:nvSpPr>
            <p:cNvPr id="209" name="2"/>
            <p:cNvSpPr txBox="1"/>
            <p:nvPr/>
          </p:nvSpPr>
          <p:spPr>
            <a:xfrm>
              <a:off x="29995" y="65118"/>
              <a:ext cx="214648"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latin typeface="Verdana"/>
                  <a:ea typeface="Verdana"/>
                  <a:cs typeface="Verdana"/>
                  <a:sym typeface="Verdana"/>
                </a:defRPr>
              </a:lvl1pPr>
            </a:lstStyle>
            <a:p>
              <a:r>
                <a:t>2</a:t>
              </a:r>
            </a:p>
          </p:txBody>
        </p:sp>
      </p:grpSp>
      <p:sp>
        <p:nvSpPr>
          <p:cNvPr id="211" name="Shape"/>
          <p:cNvSpPr/>
          <p:nvPr/>
        </p:nvSpPr>
        <p:spPr>
          <a:xfrm rot="5040000" flipH="1">
            <a:off x="6845299" y="8540750"/>
            <a:ext cx="347664" cy="344488"/>
          </a:xfrm>
          <a:custGeom>
            <a:avLst/>
            <a:gdLst/>
            <a:ahLst/>
            <a:cxnLst>
              <a:cxn ang="0">
                <a:pos x="wd2" y="hd2"/>
              </a:cxn>
              <a:cxn ang="5400000">
                <a:pos x="wd2" y="hd2"/>
              </a:cxn>
              <a:cxn ang="10800000">
                <a:pos x="wd2" y="hd2"/>
              </a:cxn>
              <a:cxn ang="16200000">
                <a:pos x="wd2" y="hd2"/>
              </a:cxn>
            </a:cxnLst>
            <a:rect l="0" t="0" r="r" b="b"/>
            <a:pathLst>
              <a:path w="21600" h="21600" extrusionOk="0">
                <a:moveTo>
                  <a:pt x="21600" y="6079"/>
                </a:moveTo>
                <a:lnTo>
                  <a:pt x="14631" y="0"/>
                </a:lnTo>
                <a:lnTo>
                  <a:pt x="14631" y="4406"/>
                </a:lnTo>
                <a:lnTo>
                  <a:pt x="12427" y="4406"/>
                </a:lnTo>
                <a:cubicBezTo>
                  <a:pt x="5564" y="4406"/>
                  <a:pt x="0" y="7877"/>
                  <a:pt x="0" y="12158"/>
                </a:cubicBezTo>
                <a:lnTo>
                  <a:pt x="0" y="21600"/>
                </a:lnTo>
                <a:lnTo>
                  <a:pt x="3420" y="21600"/>
                </a:lnTo>
                <a:lnTo>
                  <a:pt x="3420" y="12158"/>
                </a:lnTo>
                <a:cubicBezTo>
                  <a:pt x="3420" y="9725"/>
                  <a:pt x="7453" y="7752"/>
                  <a:pt x="12427" y="7752"/>
                </a:cubicBezTo>
                <a:lnTo>
                  <a:pt x="14631" y="7752"/>
                </a:lnTo>
                <a:lnTo>
                  <a:pt x="14631" y="12158"/>
                </a:lnTo>
                <a:close/>
              </a:path>
            </a:pathLst>
          </a:custGeom>
          <a:solidFill>
            <a:srgbClr val="FFFFFF"/>
          </a:solidFill>
          <a:ln w="9360">
            <a:solidFill>
              <a:srgbClr val="FF0000"/>
            </a:solidFill>
            <a:miter/>
          </a:ln>
        </p:spPr>
        <p:txBody>
          <a:bodyPr lIns="45719" rIns="45719" anchor="ctr"/>
          <a:lstStyle/>
          <a:p>
            <a:endParaRPr/>
          </a:p>
        </p:txBody>
      </p:sp>
      <p:grpSp>
        <p:nvGrpSpPr>
          <p:cNvPr id="214" name="Group"/>
          <p:cNvGrpSpPr/>
          <p:nvPr/>
        </p:nvGrpSpPr>
        <p:grpSpPr>
          <a:xfrm>
            <a:off x="5454935" y="7311297"/>
            <a:ext cx="980505" cy="947606"/>
            <a:chOff x="0" y="0"/>
            <a:chExt cx="980504" cy="947604"/>
          </a:xfrm>
        </p:grpSpPr>
        <p:sp>
          <p:nvSpPr>
            <p:cNvPr id="212" name="Arrow"/>
            <p:cNvSpPr/>
            <p:nvPr/>
          </p:nvSpPr>
          <p:spPr>
            <a:xfrm rot="2520000">
              <a:off x="37814" y="243614"/>
              <a:ext cx="904876" cy="460376"/>
            </a:xfrm>
            <a:prstGeom prst="leftArrow">
              <a:avLst>
                <a:gd name="adj1" fmla="val 50000"/>
                <a:gd name="adj2" fmla="val 49138"/>
              </a:avLst>
            </a:prstGeom>
            <a:solidFill>
              <a:schemeClr val="accent1"/>
            </a:solidFill>
            <a:ln w="9360" cap="flat">
              <a:solidFill>
                <a:srgbClr val="000000"/>
              </a:solidFill>
              <a:prstDash val="solid"/>
              <a:miter lim="800000"/>
            </a:ln>
            <a:effectLst/>
          </p:spPr>
          <p:txBody>
            <a:bodyPr wrap="square" lIns="45719" tIns="45719" rIns="45719" bIns="45719" numCol="1" anchor="ctr">
              <a:noAutofit/>
            </a:bodyPr>
            <a:lstStyle/>
            <a:p>
              <a:endParaRPr/>
            </a:p>
          </p:txBody>
        </p:sp>
        <p:sp>
          <p:nvSpPr>
            <p:cNvPr id="213" name="wind"/>
            <p:cNvSpPr txBox="1"/>
            <p:nvPr/>
          </p:nvSpPr>
          <p:spPr>
            <a:xfrm rot="2520000">
              <a:off x="377099" y="449999"/>
              <a:ext cx="489943" cy="2413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numCol="1" anchor="t">
              <a:spAutoFit/>
            </a:bodyPr>
            <a:lstStyle>
              <a:lvl1pPr>
                <a:spcBef>
                  <a:spcPts val="10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Verdana"/>
                  <a:ea typeface="Verdana"/>
                  <a:cs typeface="Verdana"/>
                  <a:sym typeface="Verdana"/>
                </a:defRPr>
              </a:lvl1pPr>
            </a:lstStyle>
            <a:p>
              <a:r>
                <a:t>wind</a:t>
              </a:r>
            </a:p>
          </p:txBody>
        </p:sp>
      </p:grpSp>
      <p:grpSp>
        <p:nvGrpSpPr>
          <p:cNvPr id="217" name="Group"/>
          <p:cNvGrpSpPr/>
          <p:nvPr/>
        </p:nvGrpSpPr>
        <p:grpSpPr>
          <a:xfrm>
            <a:off x="179387" y="6718300"/>
            <a:ext cx="3598863" cy="373063"/>
            <a:chOff x="0" y="0"/>
            <a:chExt cx="3598862" cy="373062"/>
          </a:xfrm>
        </p:grpSpPr>
        <p:sp>
          <p:nvSpPr>
            <p:cNvPr id="215" name="Rectangle"/>
            <p:cNvSpPr/>
            <p:nvPr/>
          </p:nvSpPr>
          <p:spPr>
            <a:xfrm>
              <a:off x="0" y="0"/>
              <a:ext cx="3598863" cy="373063"/>
            </a:xfrm>
            <a:prstGeom prst="rect">
              <a:avLst/>
            </a:prstGeom>
            <a:solidFill>
              <a:srgbClr val="FFCC00"/>
            </a:solidFill>
            <a:ln w="12700" cap="flat">
              <a:noFill/>
              <a:miter lim="400000"/>
            </a:ln>
            <a:effectLst/>
          </p:spPr>
          <p:txBody>
            <a:bodyPr wrap="square" lIns="45719" tIns="45719" rIns="45719" bIns="45719" numCol="1" anchor="ctr">
              <a:noAutofit/>
            </a:bodyPr>
            <a:lstStyle/>
            <a:p>
              <a:pPr>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Arial"/>
                  <a:ea typeface="Arial"/>
                  <a:cs typeface="Arial"/>
                  <a:sym typeface="Arial"/>
                </a:defRPr>
              </a:pPr>
              <a:endParaRPr/>
            </a:p>
          </p:txBody>
        </p:sp>
        <p:sp>
          <p:nvSpPr>
            <p:cNvPr id="216" name="Typical Course for NE"/>
            <p:cNvSpPr txBox="1"/>
            <p:nvPr/>
          </p:nvSpPr>
          <p:spPr>
            <a:xfrm>
              <a:off x="43200" y="28755"/>
              <a:ext cx="2082540" cy="31555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numCol="1" anchor="ctr">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Arial"/>
                  <a:ea typeface="Arial"/>
                  <a:cs typeface="Arial"/>
                  <a:sym typeface="Arial"/>
                </a:defRPr>
              </a:lvl1pPr>
            </a:lstStyle>
            <a:p>
              <a:r>
                <a:t>Typical Course for NE</a:t>
              </a:r>
            </a:p>
          </p:txBody>
        </p:sp>
      </p:grpSp>
      <p:sp>
        <p:nvSpPr>
          <p:cNvPr id="218" name="Rectangle"/>
          <p:cNvSpPr/>
          <p:nvPr/>
        </p:nvSpPr>
        <p:spPr>
          <a:xfrm>
            <a:off x="179387" y="3781425"/>
            <a:ext cx="3600451" cy="2935288"/>
          </a:xfrm>
          <a:prstGeom prst="rect">
            <a:avLst/>
          </a:prstGeom>
          <a:solidFill>
            <a:schemeClr val="accent1"/>
          </a:solidFill>
          <a:ln w="12700">
            <a:miter lim="400000"/>
          </a:ln>
        </p:spPr>
        <p:txBody>
          <a:bodyPr lIns="45719" rIns="45719" anchor="ctr"/>
          <a:lstStyle/>
          <a:p>
            <a:endParaRPr/>
          </a:p>
        </p:txBody>
      </p:sp>
      <p:grpSp>
        <p:nvGrpSpPr>
          <p:cNvPr id="221" name="Group"/>
          <p:cNvGrpSpPr/>
          <p:nvPr/>
        </p:nvGrpSpPr>
        <p:grpSpPr>
          <a:xfrm>
            <a:off x="2800350" y="5849937"/>
            <a:ext cx="319088" cy="306388"/>
            <a:chOff x="0" y="0"/>
            <a:chExt cx="319087" cy="306387"/>
          </a:xfrm>
        </p:grpSpPr>
        <p:sp>
          <p:nvSpPr>
            <p:cNvPr id="219" name="Rounded Rectangle"/>
            <p:cNvSpPr/>
            <p:nvPr/>
          </p:nvSpPr>
          <p:spPr>
            <a:xfrm>
              <a:off x="0" y="0"/>
              <a:ext cx="319088" cy="306388"/>
            </a:xfrm>
            <a:prstGeom prst="roundRect">
              <a:avLst>
                <a:gd name="adj" fmla="val 16667"/>
              </a:avLst>
            </a:prstGeom>
            <a:solidFill>
              <a:srgbClr val="FF9933"/>
            </a:solidFill>
            <a:ln w="12700" cap="flat">
              <a:noFill/>
              <a:miter lim="400000"/>
            </a:ln>
            <a:effectLst/>
          </p:spPr>
          <p:txBody>
            <a:bodyPr wrap="square" lIns="45719" tIns="45719" rIns="45719" bIns="45719" numCol="1" anchor="ctr">
              <a:noAutofit/>
            </a:bodyPr>
            <a:lstStyle/>
            <a:p>
              <a: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latin typeface="Verdana"/>
                  <a:ea typeface="Verdana"/>
                  <a:cs typeface="Verdana"/>
                  <a:sym typeface="Verdana"/>
                </a:defRPr>
              </a:pPr>
              <a:endParaRPr/>
            </a:p>
          </p:txBody>
        </p:sp>
        <p:sp>
          <p:nvSpPr>
            <p:cNvPr id="220" name="3"/>
            <p:cNvSpPr txBox="1"/>
            <p:nvPr/>
          </p:nvSpPr>
          <p:spPr>
            <a:xfrm>
              <a:off x="52220" y="11143"/>
              <a:ext cx="214648"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latin typeface="Verdana"/>
                  <a:ea typeface="Verdana"/>
                  <a:cs typeface="Verdana"/>
                  <a:sym typeface="Verdana"/>
                </a:defRPr>
              </a:lvl1pPr>
            </a:lstStyle>
            <a:p>
              <a:r>
                <a:t>3</a:t>
              </a:r>
            </a:p>
          </p:txBody>
        </p:sp>
      </p:grpSp>
      <p:sp>
        <p:nvSpPr>
          <p:cNvPr id="222" name="LSC"/>
          <p:cNvSpPr/>
          <p:nvPr/>
        </p:nvSpPr>
        <p:spPr>
          <a:xfrm>
            <a:off x="2467088" y="6741581"/>
            <a:ext cx="510949" cy="324913"/>
          </a:xfrm>
          <a:prstGeom prst="rect">
            <a:avLst/>
          </a:prstGeom>
          <a:solidFill>
            <a:srgbClr val="FFFF99"/>
          </a:solidFill>
          <a:ln w="9360">
            <a:solidFill>
              <a:srgbClr val="000000"/>
            </a:solidFill>
            <a:miter/>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Arial"/>
                <a:ea typeface="Arial"/>
                <a:cs typeface="Arial"/>
                <a:sym typeface="Arial"/>
              </a:defRPr>
            </a:lvl1pPr>
          </a:lstStyle>
          <a:p>
            <a:r>
              <a:t>LSC</a:t>
            </a:r>
          </a:p>
        </p:txBody>
      </p:sp>
      <p:sp>
        <p:nvSpPr>
          <p:cNvPr id="223" name="Line"/>
          <p:cNvSpPr/>
          <p:nvPr/>
        </p:nvSpPr>
        <p:spPr>
          <a:xfrm flipH="1">
            <a:off x="2586037" y="6188075"/>
            <a:ext cx="263526" cy="568325"/>
          </a:xfrm>
          <a:prstGeom prst="line">
            <a:avLst/>
          </a:prstGeom>
          <a:ln w="28440">
            <a:solidFill>
              <a:srgbClr val="FF0000"/>
            </a:solidFill>
            <a:prstDash val="dash"/>
            <a:miter/>
          </a:ln>
        </p:spPr>
        <p:txBody>
          <a:bodyPr lIns="45719" rIns="45719"/>
          <a:lstStyle/>
          <a:p>
            <a:endParaRPr/>
          </a:p>
        </p:txBody>
      </p:sp>
      <p:sp>
        <p:nvSpPr>
          <p:cNvPr id="224" name="Shape"/>
          <p:cNvSpPr/>
          <p:nvPr/>
        </p:nvSpPr>
        <p:spPr>
          <a:xfrm rot="10200000">
            <a:off x="2519362" y="6261100"/>
            <a:ext cx="430213" cy="149225"/>
          </a:xfrm>
          <a:custGeom>
            <a:avLst/>
            <a:gdLst/>
            <a:ahLst/>
            <a:cxnLst>
              <a:cxn ang="0">
                <a:pos x="wd2" y="hd2"/>
              </a:cxn>
              <a:cxn ang="5400000">
                <a:pos x="wd2" y="hd2"/>
              </a:cxn>
              <a:cxn ang="10800000">
                <a:pos x="wd2" y="hd2"/>
              </a:cxn>
              <a:cxn ang="16200000">
                <a:pos x="wd2" y="hd2"/>
              </a:cxn>
            </a:cxnLst>
            <a:rect l="0" t="0" r="r" b="b"/>
            <a:pathLst>
              <a:path w="21600" h="21600" extrusionOk="0">
                <a:moveTo>
                  <a:pt x="16200" y="0"/>
                </a:moveTo>
                <a:lnTo>
                  <a:pt x="16200" y="5400"/>
                </a:lnTo>
                <a:lnTo>
                  <a:pt x="3375" y="5400"/>
                </a:lnTo>
                <a:lnTo>
                  <a:pt x="3375" y="16200"/>
                </a:lnTo>
                <a:lnTo>
                  <a:pt x="16200" y="16200"/>
                </a:lnTo>
                <a:lnTo>
                  <a:pt x="16200" y="21600"/>
                </a:lnTo>
                <a:lnTo>
                  <a:pt x="21600" y="10800"/>
                </a:lnTo>
                <a:close/>
                <a:moveTo>
                  <a:pt x="1350" y="5400"/>
                </a:moveTo>
                <a:lnTo>
                  <a:pt x="1350" y="16200"/>
                </a:lnTo>
                <a:lnTo>
                  <a:pt x="2700" y="16200"/>
                </a:lnTo>
                <a:lnTo>
                  <a:pt x="2700" y="5400"/>
                </a:lnTo>
                <a:close/>
                <a:moveTo>
                  <a:pt x="0" y="5400"/>
                </a:moveTo>
                <a:lnTo>
                  <a:pt x="0" y="16200"/>
                </a:lnTo>
                <a:lnTo>
                  <a:pt x="675" y="16200"/>
                </a:lnTo>
                <a:lnTo>
                  <a:pt x="675" y="5400"/>
                </a:lnTo>
                <a:close/>
              </a:path>
            </a:pathLst>
          </a:custGeom>
          <a:solidFill>
            <a:srgbClr val="FFFFFF"/>
          </a:solidFill>
          <a:ln w="9360">
            <a:solidFill>
              <a:srgbClr val="FF0000"/>
            </a:solidFill>
            <a:miter/>
          </a:ln>
        </p:spPr>
        <p:txBody>
          <a:bodyPr lIns="45719" rIns="45719" anchor="ctr"/>
          <a:lstStyle/>
          <a:p>
            <a:endParaRPr/>
          </a:p>
        </p:txBody>
      </p:sp>
      <p:sp>
        <p:nvSpPr>
          <p:cNvPr id="225" name="Shape"/>
          <p:cNvSpPr/>
          <p:nvPr/>
        </p:nvSpPr>
        <p:spPr>
          <a:xfrm rot="5280000">
            <a:off x="3421856" y="3856831"/>
            <a:ext cx="323851" cy="344488"/>
          </a:xfrm>
          <a:custGeom>
            <a:avLst/>
            <a:gdLst/>
            <a:ahLst/>
            <a:cxnLst>
              <a:cxn ang="0">
                <a:pos x="wd2" y="hd2"/>
              </a:cxn>
              <a:cxn ang="5400000">
                <a:pos x="wd2" y="hd2"/>
              </a:cxn>
              <a:cxn ang="10800000">
                <a:pos x="wd2" y="hd2"/>
              </a:cxn>
              <a:cxn ang="16200000">
                <a:pos x="wd2" y="hd2"/>
              </a:cxn>
            </a:cxnLst>
            <a:rect l="0" t="0" r="r" b="b"/>
            <a:pathLst>
              <a:path w="21600" h="21600" extrusionOk="0">
                <a:moveTo>
                  <a:pt x="21600" y="6079"/>
                </a:moveTo>
                <a:lnTo>
                  <a:pt x="14631" y="0"/>
                </a:lnTo>
                <a:lnTo>
                  <a:pt x="14631" y="4406"/>
                </a:lnTo>
                <a:lnTo>
                  <a:pt x="12427" y="4406"/>
                </a:lnTo>
                <a:cubicBezTo>
                  <a:pt x="5564" y="4406"/>
                  <a:pt x="0" y="7877"/>
                  <a:pt x="0" y="12158"/>
                </a:cubicBezTo>
                <a:lnTo>
                  <a:pt x="0" y="21600"/>
                </a:lnTo>
                <a:lnTo>
                  <a:pt x="3420" y="21600"/>
                </a:lnTo>
                <a:lnTo>
                  <a:pt x="3420" y="12158"/>
                </a:lnTo>
                <a:cubicBezTo>
                  <a:pt x="3420" y="9725"/>
                  <a:pt x="7453" y="7752"/>
                  <a:pt x="12427" y="7752"/>
                </a:cubicBezTo>
                <a:lnTo>
                  <a:pt x="14631" y="7752"/>
                </a:lnTo>
                <a:lnTo>
                  <a:pt x="14631" y="12158"/>
                </a:lnTo>
                <a:close/>
              </a:path>
            </a:pathLst>
          </a:custGeom>
          <a:solidFill>
            <a:srgbClr val="FFFFFF"/>
          </a:solidFill>
          <a:ln w="9360">
            <a:solidFill>
              <a:srgbClr val="FF0000"/>
            </a:solidFill>
            <a:miter/>
          </a:ln>
        </p:spPr>
        <p:txBody>
          <a:bodyPr lIns="45719" rIns="45719" anchor="ctr"/>
          <a:lstStyle/>
          <a:p>
            <a:endParaRPr/>
          </a:p>
        </p:txBody>
      </p:sp>
      <p:sp>
        <p:nvSpPr>
          <p:cNvPr id="226" name="Shape"/>
          <p:cNvSpPr/>
          <p:nvPr/>
        </p:nvSpPr>
        <p:spPr>
          <a:xfrm rot="21000000">
            <a:off x="549275" y="3997325"/>
            <a:ext cx="307975" cy="363538"/>
          </a:xfrm>
          <a:custGeom>
            <a:avLst/>
            <a:gdLst/>
            <a:ahLst/>
            <a:cxnLst>
              <a:cxn ang="0">
                <a:pos x="wd2" y="hd2"/>
              </a:cxn>
              <a:cxn ang="5400000">
                <a:pos x="wd2" y="hd2"/>
              </a:cxn>
              <a:cxn ang="10800000">
                <a:pos x="wd2" y="hd2"/>
              </a:cxn>
              <a:cxn ang="16200000">
                <a:pos x="wd2" y="hd2"/>
              </a:cxn>
            </a:cxnLst>
            <a:rect l="0" t="0" r="r" b="b"/>
            <a:pathLst>
              <a:path w="21600" h="21600" extrusionOk="0">
                <a:moveTo>
                  <a:pt x="21600" y="6079"/>
                </a:moveTo>
                <a:lnTo>
                  <a:pt x="14631" y="0"/>
                </a:lnTo>
                <a:lnTo>
                  <a:pt x="14631" y="4406"/>
                </a:lnTo>
                <a:lnTo>
                  <a:pt x="12427" y="4406"/>
                </a:lnTo>
                <a:cubicBezTo>
                  <a:pt x="5564" y="4406"/>
                  <a:pt x="0" y="7877"/>
                  <a:pt x="0" y="12158"/>
                </a:cubicBezTo>
                <a:lnTo>
                  <a:pt x="0" y="21600"/>
                </a:lnTo>
                <a:lnTo>
                  <a:pt x="3420" y="21600"/>
                </a:lnTo>
                <a:lnTo>
                  <a:pt x="3420" y="12158"/>
                </a:lnTo>
                <a:cubicBezTo>
                  <a:pt x="3420" y="9725"/>
                  <a:pt x="7453" y="7752"/>
                  <a:pt x="12427" y="7752"/>
                </a:cubicBezTo>
                <a:lnTo>
                  <a:pt x="14631" y="7752"/>
                </a:lnTo>
                <a:lnTo>
                  <a:pt x="14631" y="12158"/>
                </a:lnTo>
                <a:close/>
              </a:path>
            </a:pathLst>
          </a:custGeom>
          <a:solidFill>
            <a:srgbClr val="FFFFFF"/>
          </a:solidFill>
          <a:ln w="9360">
            <a:solidFill>
              <a:srgbClr val="FF0000"/>
            </a:solidFill>
            <a:miter/>
          </a:ln>
        </p:spPr>
        <p:txBody>
          <a:bodyPr lIns="45719" rIns="45719" anchor="ctr"/>
          <a:lstStyle/>
          <a:p>
            <a:endParaRPr/>
          </a:p>
        </p:txBody>
      </p:sp>
      <p:grpSp>
        <p:nvGrpSpPr>
          <p:cNvPr id="229" name="Group"/>
          <p:cNvGrpSpPr/>
          <p:nvPr/>
        </p:nvGrpSpPr>
        <p:grpSpPr>
          <a:xfrm>
            <a:off x="2263774" y="6026149"/>
            <a:ext cx="314738" cy="352823"/>
            <a:chOff x="0" y="0"/>
            <a:chExt cx="314736" cy="352821"/>
          </a:xfrm>
        </p:grpSpPr>
        <p:sp>
          <p:nvSpPr>
            <p:cNvPr id="227" name="Oval"/>
            <p:cNvSpPr/>
            <p:nvPr/>
          </p:nvSpPr>
          <p:spPr>
            <a:xfrm>
              <a:off x="0" y="147637"/>
              <a:ext cx="82550" cy="73026"/>
            </a:xfrm>
            <a:prstGeom prst="ellipse">
              <a:avLst/>
            </a:prstGeom>
            <a:solidFill>
              <a:srgbClr val="FF3399"/>
            </a:solidFill>
            <a:ln w="9360" cap="flat">
              <a:solidFill>
                <a:srgbClr val="000000"/>
              </a:solidFill>
              <a:prstDash val="solid"/>
              <a:miter lim="800000"/>
            </a:ln>
            <a:effectLst/>
          </p:spPr>
          <p:txBody>
            <a:bodyPr wrap="square" lIns="45719" tIns="45719" rIns="45719" bIns="45719" numCol="1" anchor="ctr">
              <a:noAutofit/>
            </a:bodyPr>
            <a:lstStyle/>
            <a:p>
              <a:endParaRPr/>
            </a:p>
          </p:txBody>
        </p:sp>
        <p:sp>
          <p:nvSpPr>
            <p:cNvPr id="228" name="L"/>
            <p:cNvSpPr txBox="1"/>
            <p:nvPr/>
          </p:nvSpPr>
          <p:spPr>
            <a:xfrm>
              <a:off x="81300" y="0"/>
              <a:ext cx="233437" cy="35282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numCol="1" anchor="t">
              <a:spAutoFit/>
            </a:bodyPr>
            <a:lstStyle>
              <a:lvl1pPr>
                <a:spcBef>
                  <a:spcPts val="11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latin typeface="Arial"/>
                  <a:ea typeface="Arial"/>
                  <a:cs typeface="Arial"/>
                  <a:sym typeface="Arial"/>
                </a:defRPr>
              </a:lvl1pPr>
            </a:lstStyle>
            <a:p>
              <a:r>
                <a:t>L</a:t>
              </a:r>
            </a:p>
          </p:txBody>
        </p:sp>
      </p:grpSp>
      <p:sp>
        <p:nvSpPr>
          <p:cNvPr id="230" name="Shape"/>
          <p:cNvSpPr/>
          <p:nvPr/>
        </p:nvSpPr>
        <p:spPr>
          <a:xfrm rot="15660000">
            <a:off x="2062956" y="6088856"/>
            <a:ext cx="323851" cy="344488"/>
          </a:xfrm>
          <a:custGeom>
            <a:avLst/>
            <a:gdLst/>
            <a:ahLst/>
            <a:cxnLst>
              <a:cxn ang="0">
                <a:pos x="wd2" y="hd2"/>
              </a:cxn>
              <a:cxn ang="5400000">
                <a:pos x="wd2" y="hd2"/>
              </a:cxn>
              <a:cxn ang="10800000">
                <a:pos x="wd2" y="hd2"/>
              </a:cxn>
              <a:cxn ang="16200000">
                <a:pos x="wd2" y="hd2"/>
              </a:cxn>
            </a:cxnLst>
            <a:rect l="0" t="0" r="r" b="b"/>
            <a:pathLst>
              <a:path w="21600" h="21600" extrusionOk="0">
                <a:moveTo>
                  <a:pt x="21600" y="6079"/>
                </a:moveTo>
                <a:lnTo>
                  <a:pt x="14631" y="0"/>
                </a:lnTo>
                <a:lnTo>
                  <a:pt x="14631" y="4406"/>
                </a:lnTo>
                <a:lnTo>
                  <a:pt x="12427" y="4406"/>
                </a:lnTo>
                <a:cubicBezTo>
                  <a:pt x="5564" y="4406"/>
                  <a:pt x="0" y="7877"/>
                  <a:pt x="0" y="12158"/>
                </a:cubicBezTo>
                <a:lnTo>
                  <a:pt x="0" y="21600"/>
                </a:lnTo>
                <a:lnTo>
                  <a:pt x="3420" y="21600"/>
                </a:lnTo>
                <a:lnTo>
                  <a:pt x="3420" y="12158"/>
                </a:lnTo>
                <a:cubicBezTo>
                  <a:pt x="3420" y="9725"/>
                  <a:pt x="7453" y="7752"/>
                  <a:pt x="12427" y="7752"/>
                </a:cubicBezTo>
                <a:lnTo>
                  <a:pt x="14631" y="7752"/>
                </a:lnTo>
                <a:lnTo>
                  <a:pt x="14631" y="12158"/>
                </a:lnTo>
                <a:close/>
              </a:path>
            </a:pathLst>
          </a:custGeom>
          <a:solidFill>
            <a:srgbClr val="FFFFFF"/>
          </a:solidFill>
          <a:ln w="9360">
            <a:solidFill>
              <a:srgbClr val="FF0000"/>
            </a:solidFill>
            <a:miter/>
          </a:ln>
        </p:spPr>
        <p:txBody>
          <a:bodyPr lIns="45719" rIns="45719" anchor="ctr"/>
          <a:lstStyle/>
          <a:p>
            <a:endParaRPr/>
          </a:p>
        </p:txBody>
      </p:sp>
      <p:grpSp>
        <p:nvGrpSpPr>
          <p:cNvPr id="233" name="Group"/>
          <p:cNvGrpSpPr/>
          <p:nvPr/>
        </p:nvGrpSpPr>
        <p:grpSpPr>
          <a:xfrm>
            <a:off x="3044825" y="4818062"/>
            <a:ext cx="422275" cy="306388"/>
            <a:chOff x="0" y="0"/>
            <a:chExt cx="422275" cy="306387"/>
          </a:xfrm>
        </p:grpSpPr>
        <p:sp>
          <p:nvSpPr>
            <p:cNvPr id="231" name="Rounded Rectangle"/>
            <p:cNvSpPr/>
            <p:nvPr/>
          </p:nvSpPr>
          <p:spPr>
            <a:xfrm>
              <a:off x="0" y="0"/>
              <a:ext cx="422275" cy="306388"/>
            </a:xfrm>
            <a:prstGeom prst="roundRect">
              <a:avLst>
                <a:gd name="adj" fmla="val 16667"/>
              </a:avLst>
            </a:prstGeom>
            <a:solidFill>
              <a:srgbClr val="000000"/>
            </a:solidFill>
            <a:ln w="12700" cap="flat">
              <a:noFill/>
              <a:miter lim="400000"/>
            </a:ln>
            <a:effectLst/>
          </p:spPr>
          <p:txBody>
            <a:bodyPr wrap="square" lIns="45719" tIns="45719" rIns="45719" bIns="45719" numCol="1" anchor="ctr">
              <a:noAutofit/>
            </a:bodyPr>
            <a:lstStyle/>
            <a:p>
              <a: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solidFill>
                    <a:srgbClr val="FFFFFF"/>
                  </a:solidFill>
                  <a:latin typeface="Verdana"/>
                  <a:ea typeface="Verdana"/>
                  <a:cs typeface="Verdana"/>
                  <a:sym typeface="Verdana"/>
                </a:defRPr>
              </a:pPr>
              <a:endParaRPr/>
            </a:p>
          </p:txBody>
        </p:sp>
        <p:sp>
          <p:nvSpPr>
            <p:cNvPr id="232" name="T2"/>
            <p:cNvSpPr txBox="1"/>
            <p:nvPr/>
          </p:nvSpPr>
          <p:spPr>
            <a:xfrm>
              <a:off x="51873" y="11143"/>
              <a:ext cx="318529"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solidFill>
                    <a:srgbClr val="FFFFFF"/>
                  </a:solidFill>
                  <a:latin typeface="Verdana"/>
                  <a:ea typeface="Verdana"/>
                  <a:cs typeface="Verdana"/>
                  <a:sym typeface="Verdana"/>
                </a:defRPr>
              </a:lvl1pPr>
            </a:lstStyle>
            <a:p>
              <a:r>
                <a:t>T2</a:t>
              </a:r>
            </a:p>
          </p:txBody>
        </p:sp>
      </p:grpSp>
      <p:grpSp>
        <p:nvGrpSpPr>
          <p:cNvPr id="236" name="Group"/>
          <p:cNvGrpSpPr/>
          <p:nvPr/>
        </p:nvGrpSpPr>
        <p:grpSpPr>
          <a:xfrm>
            <a:off x="1317625" y="5008562"/>
            <a:ext cx="422275" cy="306388"/>
            <a:chOff x="0" y="0"/>
            <a:chExt cx="422275" cy="306387"/>
          </a:xfrm>
        </p:grpSpPr>
        <p:sp>
          <p:nvSpPr>
            <p:cNvPr id="234" name="Rounded Rectangle"/>
            <p:cNvSpPr/>
            <p:nvPr/>
          </p:nvSpPr>
          <p:spPr>
            <a:xfrm>
              <a:off x="0" y="0"/>
              <a:ext cx="422275" cy="306388"/>
            </a:xfrm>
            <a:prstGeom prst="roundRect">
              <a:avLst>
                <a:gd name="adj" fmla="val 16667"/>
              </a:avLst>
            </a:prstGeom>
            <a:solidFill>
              <a:srgbClr val="000000"/>
            </a:solidFill>
            <a:ln w="12700" cap="flat">
              <a:noFill/>
              <a:miter lim="400000"/>
            </a:ln>
            <a:effectLst/>
          </p:spPr>
          <p:txBody>
            <a:bodyPr wrap="square" lIns="45719" tIns="45719" rIns="45719" bIns="45719" numCol="1" anchor="ctr">
              <a:noAutofit/>
            </a:bodyPr>
            <a:lstStyle/>
            <a:p>
              <a: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solidFill>
                    <a:srgbClr val="FFFFFF"/>
                  </a:solidFill>
                  <a:latin typeface="Verdana"/>
                  <a:ea typeface="Verdana"/>
                  <a:cs typeface="Verdana"/>
                  <a:sym typeface="Verdana"/>
                </a:defRPr>
              </a:pPr>
              <a:endParaRPr/>
            </a:p>
          </p:txBody>
        </p:sp>
        <p:sp>
          <p:nvSpPr>
            <p:cNvPr id="235" name="T1"/>
            <p:cNvSpPr txBox="1"/>
            <p:nvPr/>
          </p:nvSpPr>
          <p:spPr>
            <a:xfrm>
              <a:off x="51873" y="11143"/>
              <a:ext cx="318529"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solidFill>
                    <a:srgbClr val="FFFFFF"/>
                  </a:solidFill>
                  <a:latin typeface="Verdana"/>
                  <a:ea typeface="Verdana"/>
                  <a:cs typeface="Verdana"/>
                  <a:sym typeface="Verdana"/>
                </a:defRPr>
              </a:lvl1pPr>
            </a:lstStyle>
            <a:p>
              <a:r>
                <a:t>T1</a:t>
              </a:r>
            </a:p>
          </p:txBody>
        </p:sp>
      </p:grpSp>
      <p:grpSp>
        <p:nvGrpSpPr>
          <p:cNvPr id="239" name="Group"/>
          <p:cNvGrpSpPr/>
          <p:nvPr/>
        </p:nvGrpSpPr>
        <p:grpSpPr>
          <a:xfrm>
            <a:off x="3267075" y="4040187"/>
            <a:ext cx="250825" cy="358776"/>
            <a:chOff x="0" y="0"/>
            <a:chExt cx="250825" cy="358775"/>
          </a:xfrm>
        </p:grpSpPr>
        <p:sp>
          <p:nvSpPr>
            <p:cNvPr id="237" name="Rounded Rectangle"/>
            <p:cNvSpPr/>
            <p:nvPr/>
          </p:nvSpPr>
          <p:spPr>
            <a:xfrm>
              <a:off x="0" y="0"/>
              <a:ext cx="250825" cy="358775"/>
            </a:xfrm>
            <a:prstGeom prst="roundRect">
              <a:avLst>
                <a:gd name="adj" fmla="val 16667"/>
              </a:avLst>
            </a:prstGeom>
            <a:solidFill>
              <a:srgbClr val="FF9933"/>
            </a:solidFill>
            <a:ln w="12700" cap="flat">
              <a:noFill/>
              <a:miter lim="400000"/>
            </a:ln>
            <a:effectLst/>
          </p:spPr>
          <p:txBody>
            <a:bodyPr wrap="square" lIns="45719" tIns="45719" rIns="45719" bIns="45719" numCol="1" anchor="ctr">
              <a:noAutofit/>
            </a:bodyPr>
            <a:lstStyle/>
            <a:p>
              <a: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latin typeface="Verdana"/>
                  <a:ea typeface="Verdana"/>
                  <a:cs typeface="Verdana"/>
                  <a:sym typeface="Verdana"/>
                </a:defRPr>
              </a:pPr>
              <a:endParaRPr/>
            </a:p>
          </p:txBody>
        </p:sp>
        <p:sp>
          <p:nvSpPr>
            <p:cNvPr id="238" name="2"/>
            <p:cNvSpPr txBox="1"/>
            <p:nvPr/>
          </p:nvSpPr>
          <p:spPr>
            <a:xfrm>
              <a:off x="18089" y="37337"/>
              <a:ext cx="214647"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latin typeface="Verdana"/>
                  <a:ea typeface="Verdana"/>
                  <a:cs typeface="Verdana"/>
                  <a:sym typeface="Verdana"/>
                </a:defRPr>
              </a:lvl1pPr>
            </a:lstStyle>
            <a:p>
              <a:r>
                <a:t>2</a:t>
              </a:r>
            </a:p>
          </p:txBody>
        </p:sp>
      </p:grpSp>
      <p:grpSp>
        <p:nvGrpSpPr>
          <p:cNvPr id="242" name="Group"/>
          <p:cNvGrpSpPr/>
          <p:nvPr/>
        </p:nvGrpSpPr>
        <p:grpSpPr>
          <a:xfrm>
            <a:off x="728662" y="4229100"/>
            <a:ext cx="274638" cy="414338"/>
            <a:chOff x="0" y="0"/>
            <a:chExt cx="274637" cy="414337"/>
          </a:xfrm>
        </p:grpSpPr>
        <p:sp>
          <p:nvSpPr>
            <p:cNvPr id="240" name="Rounded Rectangle"/>
            <p:cNvSpPr/>
            <p:nvPr/>
          </p:nvSpPr>
          <p:spPr>
            <a:xfrm>
              <a:off x="0" y="0"/>
              <a:ext cx="274638" cy="414338"/>
            </a:xfrm>
            <a:prstGeom prst="roundRect">
              <a:avLst>
                <a:gd name="adj" fmla="val 16667"/>
              </a:avLst>
            </a:prstGeom>
            <a:solidFill>
              <a:srgbClr val="FF9933"/>
            </a:solidFill>
            <a:ln w="12700" cap="flat">
              <a:noFill/>
              <a:miter lim="400000"/>
            </a:ln>
            <a:effectLst/>
          </p:spPr>
          <p:txBody>
            <a:bodyPr wrap="square" lIns="45719" tIns="45719" rIns="45719" bIns="45719" numCol="1" anchor="ctr">
              <a:noAutofit/>
            </a:bodyPr>
            <a:lstStyle/>
            <a:p>
              <a: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latin typeface="Verdana"/>
                  <a:ea typeface="Verdana"/>
                  <a:cs typeface="Verdana"/>
                  <a:sym typeface="Verdana"/>
                </a:defRPr>
              </a:pPr>
              <a:endParaRPr/>
            </a:p>
          </p:txBody>
        </p:sp>
        <p:sp>
          <p:nvSpPr>
            <p:cNvPr id="241" name="1"/>
            <p:cNvSpPr txBox="1"/>
            <p:nvPr/>
          </p:nvSpPr>
          <p:spPr>
            <a:xfrm>
              <a:off x="29995" y="65118"/>
              <a:ext cx="214648"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b="1">
                  <a:latin typeface="Verdana"/>
                  <a:ea typeface="Verdana"/>
                  <a:cs typeface="Verdana"/>
                  <a:sym typeface="Verdana"/>
                </a:defRPr>
              </a:lvl1pPr>
            </a:lstStyle>
            <a:p>
              <a:r>
                <a:t>1</a:t>
              </a:r>
            </a:p>
          </p:txBody>
        </p:sp>
      </p:grpSp>
      <p:sp>
        <p:nvSpPr>
          <p:cNvPr id="243" name="Shape"/>
          <p:cNvSpPr/>
          <p:nvPr/>
        </p:nvSpPr>
        <p:spPr>
          <a:xfrm rot="10500000">
            <a:off x="3090862" y="6003925"/>
            <a:ext cx="333376" cy="334963"/>
          </a:xfrm>
          <a:custGeom>
            <a:avLst/>
            <a:gdLst/>
            <a:ahLst/>
            <a:cxnLst>
              <a:cxn ang="0">
                <a:pos x="wd2" y="hd2"/>
              </a:cxn>
              <a:cxn ang="5400000">
                <a:pos x="wd2" y="hd2"/>
              </a:cxn>
              <a:cxn ang="10800000">
                <a:pos x="wd2" y="hd2"/>
              </a:cxn>
              <a:cxn ang="16200000">
                <a:pos x="wd2" y="hd2"/>
              </a:cxn>
            </a:cxnLst>
            <a:rect l="0" t="0" r="r" b="b"/>
            <a:pathLst>
              <a:path w="21600" h="21600" extrusionOk="0">
                <a:moveTo>
                  <a:pt x="21600" y="6079"/>
                </a:moveTo>
                <a:lnTo>
                  <a:pt x="14631" y="0"/>
                </a:lnTo>
                <a:lnTo>
                  <a:pt x="14631" y="4406"/>
                </a:lnTo>
                <a:lnTo>
                  <a:pt x="12427" y="4406"/>
                </a:lnTo>
                <a:cubicBezTo>
                  <a:pt x="5564" y="4406"/>
                  <a:pt x="0" y="7877"/>
                  <a:pt x="0" y="12158"/>
                </a:cubicBezTo>
                <a:lnTo>
                  <a:pt x="0" y="21600"/>
                </a:lnTo>
                <a:lnTo>
                  <a:pt x="3420" y="21600"/>
                </a:lnTo>
                <a:lnTo>
                  <a:pt x="3420" y="12158"/>
                </a:lnTo>
                <a:cubicBezTo>
                  <a:pt x="3420" y="9725"/>
                  <a:pt x="7453" y="7752"/>
                  <a:pt x="12427" y="7752"/>
                </a:cubicBezTo>
                <a:lnTo>
                  <a:pt x="14631" y="7752"/>
                </a:lnTo>
                <a:lnTo>
                  <a:pt x="14631" y="12158"/>
                </a:lnTo>
                <a:close/>
              </a:path>
            </a:pathLst>
          </a:custGeom>
          <a:solidFill>
            <a:srgbClr val="FFFFFF"/>
          </a:solidFill>
          <a:ln w="9360">
            <a:solidFill>
              <a:srgbClr val="FF0000"/>
            </a:solidFill>
            <a:miter/>
          </a:ln>
        </p:spPr>
        <p:txBody>
          <a:bodyPr lIns="45719" rIns="45719" anchor="ctr"/>
          <a:lstStyle/>
          <a:p>
            <a:endParaRPr/>
          </a:p>
        </p:txBody>
      </p:sp>
      <p:sp>
        <p:nvSpPr>
          <p:cNvPr id="244" name="Course:  L, 1, 2, 3, L, 2, 3, L, etc..  Limit in, L laid a bit in-shore, start line angled as shown."/>
          <p:cNvSpPr txBox="1"/>
          <p:nvPr/>
        </p:nvSpPr>
        <p:spPr>
          <a:xfrm>
            <a:off x="216237" y="7221537"/>
            <a:ext cx="3514051" cy="7413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p>
            <a:pP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400">
                <a:latin typeface="Verdana"/>
                <a:ea typeface="Verdana"/>
                <a:cs typeface="Verdana"/>
                <a:sym typeface="Verdana"/>
              </a:defRPr>
            </a:pPr>
            <a:r>
              <a:t>Course: 	L, 1, 2, 3, L, 2, 3, L, etc..  </a:t>
            </a:r>
            <a:r>
              <a:rPr b="1"/>
              <a:t>Limit in</a:t>
            </a:r>
            <a:r>
              <a:t>, </a:t>
            </a:r>
            <a:r>
              <a:rPr b="1"/>
              <a:t>L</a:t>
            </a:r>
            <a:r>
              <a:t> laid a bit </a:t>
            </a:r>
            <a:r>
              <a:rPr b="1"/>
              <a:t>in-shore</a:t>
            </a:r>
            <a:r>
              <a:t>, start line angled as shown.</a:t>
            </a:r>
          </a:p>
        </p:txBody>
      </p:sp>
      <p:grpSp>
        <p:nvGrpSpPr>
          <p:cNvPr id="247" name="Group"/>
          <p:cNvGrpSpPr/>
          <p:nvPr/>
        </p:nvGrpSpPr>
        <p:grpSpPr>
          <a:xfrm>
            <a:off x="1962739" y="4926161"/>
            <a:ext cx="860834" cy="936328"/>
            <a:chOff x="0" y="0"/>
            <a:chExt cx="860832" cy="936327"/>
          </a:xfrm>
        </p:grpSpPr>
        <p:sp>
          <p:nvSpPr>
            <p:cNvPr id="245" name="Arrow"/>
            <p:cNvSpPr/>
            <p:nvPr/>
          </p:nvSpPr>
          <p:spPr>
            <a:xfrm rot="7260000">
              <a:off x="47828" y="195907"/>
              <a:ext cx="765176" cy="544514"/>
            </a:xfrm>
            <a:prstGeom prst="leftArrow">
              <a:avLst>
                <a:gd name="adj1" fmla="val 50000"/>
                <a:gd name="adj2" fmla="val 35131"/>
              </a:avLst>
            </a:prstGeom>
            <a:solidFill>
              <a:schemeClr val="accent1"/>
            </a:solidFill>
            <a:ln w="9360" cap="flat">
              <a:solidFill>
                <a:srgbClr val="000000"/>
              </a:solidFill>
              <a:prstDash val="solid"/>
              <a:miter lim="800000"/>
            </a:ln>
            <a:effectLst/>
          </p:spPr>
          <p:txBody>
            <a:bodyPr wrap="square" lIns="45719" tIns="45719" rIns="45719" bIns="45719" numCol="1" anchor="ctr">
              <a:noAutofit/>
            </a:bodyPr>
            <a:lstStyle/>
            <a:p>
              <a:endParaRPr/>
            </a:p>
          </p:txBody>
        </p:sp>
        <p:sp>
          <p:nvSpPr>
            <p:cNvPr id="246" name="wind"/>
            <p:cNvSpPr txBox="1"/>
            <p:nvPr/>
          </p:nvSpPr>
          <p:spPr>
            <a:xfrm rot="18060000">
              <a:off x="77086" y="448023"/>
              <a:ext cx="489943" cy="2413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numCol="1" anchor="t">
              <a:spAutoFit/>
            </a:bodyPr>
            <a:lstStyle>
              <a:lvl1pPr>
                <a:spcBef>
                  <a:spcPts val="10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Verdana"/>
                  <a:ea typeface="Verdana"/>
                  <a:cs typeface="Verdana"/>
                  <a:sym typeface="Verdana"/>
                </a:defRPr>
              </a:lvl1pPr>
            </a:lstStyle>
            <a:p>
              <a:r>
                <a:t>wind</a:t>
              </a:r>
            </a:p>
          </p:txBody>
        </p:sp>
      </p:grpSp>
      <p:sp>
        <p:nvSpPr>
          <p:cNvPr id="248" name="SE or dead on-shore?  Adapt course for SW - see notes."/>
          <p:cNvSpPr txBox="1"/>
          <p:nvPr/>
        </p:nvSpPr>
        <p:spPr>
          <a:xfrm>
            <a:off x="560724" y="2101850"/>
            <a:ext cx="2936202" cy="8862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lvl1pPr>
              <a:spcBef>
                <a:spcPts val="11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latin typeface="Arial"/>
                <a:ea typeface="Arial"/>
                <a:cs typeface="Arial"/>
                <a:sym typeface="Arial"/>
              </a:defRPr>
            </a:lvl1pPr>
          </a:lstStyle>
          <a:p>
            <a:r>
              <a:t>SE or dead on-shore?  Adapt course for SW - see notes.</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 name="Rectangle"/>
          <p:cNvSpPr/>
          <p:nvPr/>
        </p:nvSpPr>
        <p:spPr>
          <a:xfrm>
            <a:off x="3832225" y="5757862"/>
            <a:ext cx="1168401" cy="1009651"/>
          </a:xfrm>
          <a:prstGeom prst="rect">
            <a:avLst/>
          </a:prstGeom>
          <a:ln w="9360">
            <a:solidFill>
              <a:srgbClr val="000000"/>
            </a:solidFill>
            <a:miter/>
          </a:ln>
        </p:spPr>
        <p:txBody>
          <a:bodyPr lIns="45719" rIns="45719" anchor="ctr"/>
          <a:lstStyle/>
          <a:p>
            <a:endParaRPr/>
          </a:p>
        </p:txBody>
      </p:sp>
      <p:sp>
        <p:nvSpPr>
          <p:cNvPr id="300" name="L"/>
          <p:cNvSpPr txBox="1"/>
          <p:nvPr/>
        </p:nvSpPr>
        <p:spPr>
          <a:xfrm>
            <a:off x="3929400" y="5459412"/>
            <a:ext cx="1243926" cy="15795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lvl1pPr>
              <a:spcBef>
                <a:spcPts val="6000"/>
              </a:spcBef>
              <a:tabLst>
                <a:tab pos="914400" algn="l"/>
                <a:tab pos="1828800" algn="l"/>
                <a:tab pos="2743200" algn="l"/>
                <a:tab pos="3657600" algn="l"/>
                <a:tab pos="4572000" algn="l"/>
                <a:tab pos="5486400" algn="l"/>
                <a:tab pos="6400800" algn="l"/>
                <a:tab pos="7315200" algn="l"/>
                <a:tab pos="8229600" algn="l"/>
                <a:tab pos="9144000" algn="l"/>
                <a:tab pos="10058400" algn="l"/>
              </a:tabLst>
              <a:defRPr sz="9600" b="1">
                <a:latin typeface="Verdana"/>
                <a:ea typeface="Verdana"/>
                <a:cs typeface="Verdana"/>
                <a:sym typeface="Verdana"/>
              </a:defRPr>
            </a:lvl1pPr>
          </a:lstStyle>
          <a:p>
            <a:r>
              <a:t>L</a:t>
            </a:r>
          </a:p>
        </p:txBody>
      </p:sp>
      <p:sp>
        <p:nvSpPr>
          <p:cNvPr id="301" name="Start Boards displayed on West Balcony"/>
          <p:cNvSpPr txBox="1">
            <a:spLocks noGrp="1"/>
          </p:cNvSpPr>
          <p:nvPr>
            <p:ph type="ctrTitle"/>
          </p:nvPr>
        </p:nvSpPr>
        <p:spPr>
          <a:xfrm>
            <a:off x="457200" y="812800"/>
            <a:ext cx="6645275" cy="1162050"/>
          </a:xfrm>
          <a:prstGeom prst="rect">
            <a:avLst/>
          </a:prstGeom>
        </p:spPr>
        <p:txBody>
          <a:bodyPr/>
          <a:lstStyle/>
          <a:p>
            <a:pPr>
              <a:tabLst>
                <a:tab pos="914400" algn="l"/>
                <a:tab pos="1828800" algn="l"/>
                <a:tab pos="2743200" algn="l"/>
                <a:tab pos="3657600" algn="l"/>
                <a:tab pos="4572000" algn="l"/>
                <a:tab pos="5486400" algn="l"/>
                <a:tab pos="6400800" algn="l"/>
                <a:tab pos="7315200" algn="l"/>
                <a:tab pos="8229600" algn="l"/>
                <a:tab pos="9144000" algn="l"/>
                <a:tab pos="10058400" algn="l"/>
              </a:tabLst>
            </a:pPr>
            <a:r>
              <a:t>Start</a:t>
            </a:r>
            <a:br/>
            <a:r>
              <a:rPr sz="2800"/>
              <a:t>Boards displayed on West Balcony</a:t>
            </a:r>
          </a:p>
        </p:txBody>
      </p:sp>
      <p:pic>
        <p:nvPicPr>
          <p:cNvPr id="302" name="image.pdf" descr="image.pdf"/>
          <p:cNvPicPr>
            <a:picLocks noChangeAspect="1"/>
          </p:cNvPicPr>
          <p:nvPr/>
        </p:nvPicPr>
        <p:blipFill>
          <a:blip r:embed="rId2"/>
          <a:stretch>
            <a:fillRect/>
          </a:stretch>
        </p:blipFill>
        <p:spPr>
          <a:xfrm>
            <a:off x="4030662" y="7081837"/>
            <a:ext cx="2608263" cy="647701"/>
          </a:xfrm>
          <a:prstGeom prst="rect">
            <a:avLst/>
          </a:prstGeom>
          <a:ln w="12700">
            <a:miter lim="400000"/>
          </a:ln>
        </p:spPr>
      </p:pic>
      <p:sp>
        <p:nvSpPr>
          <p:cNvPr id="303" name="Rectangle"/>
          <p:cNvSpPr/>
          <p:nvPr/>
        </p:nvSpPr>
        <p:spPr>
          <a:xfrm>
            <a:off x="2525712" y="2065337"/>
            <a:ext cx="1089026" cy="825501"/>
          </a:xfrm>
          <a:prstGeom prst="rect">
            <a:avLst/>
          </a:prstGeom>
          <a:solidFill>
            <a:srgbClr val="FF0000"/>
          </a:solidFill>
          <a:ln>
            <a:solidFill>
              <a:srgbClr val="000000"/>
            </a:solidFill>
            <a:miter/>
          </a:ln>
        </p:spPr>
        <p:txBody>
          <a:bodyPr lIns="45719" rIns="45719" anchor="ctr"/>
          <a:lstStyle/>
          <a:p>
            <a:endParaRPr/>
          </a:p>
        </p:txBody>
      </p:sp>
      <p:pic>
        <p:nvPicPr>
          <p:cNvPr id="304" name="image.png" descr="image.png"/>
          <p:cNvPicPr>
            <a:picLocks noChangeAspect="1"/>
          </p:cNvPicPr>
          <p:nvPr/>
        </p:nvPicPr>
        <p:blipFill>
          <a:blip r:embed="rId3"/>
          <a:stretch>
            <a:fillRect/>
          </a:stretch>
        </p:blipFill>
        <p:spPr>
          <a:xfrm>
            <a:off x="4286250" y="8555037"/>
            <a:ext cx="1671638" cy="1203326"/>
          </a:xfrm>
          <a:prstGeom prst="rect">
            <a:avLst/>
          </a:prstGeom>
          <a:ln w="12700">
            <a:miter lim="400000"/>
          </a:ln>
        </p:spPr>
      </p:pic>
      <p:sp>
        <p:nvSpPr>
          <p:cNvPr id="305" name="Rectangle"/>
          <p:cNvSpPr/>
          <p:nvPr/>
        </p:nvSpPr>
        <p:spPr>
          <a:xfrm>
            <a:off x="5786437" y="2074862"/>
            <a:ext cx="1089026" cy="825501"/>
          </a:xfrm>
          <a:prstGeom prst="rect">
            <a:avLst/>
          </a:prstGeom>
          <a:solidFill>
            <a:srgbClr val="33CC33"/>
          </a:solidFill>
          <a:ln>
            <a:solidFill>
              <a:srgbClr val="000000"/>
            </a:solidFill>
            <a:miter/>
          </a:ln>
        </p:spPr>
        <p:txBody>
          <a:bodyPr lIns="45719" rIns="45719" anchor="ctr"/>
          <a:lstStyle/>
          <a:p>
            <a:endParaRPr/>
          </a:p>
        </p:txBody>
      </p:sp>
      <p:grpSp>
        <p:nvGrpSpPr>
          <p:cNvPr id="308" name="Group"/>
          <p:cNvGrpSpPr/>
          <p:nvPr/>
        </p:nvGrpSpPr>
        <p:grpSpPr>
          <a:xfrm>
            <a:off x="3860800" y="5775324"/>
            <a:ext cx="1122363" cy="962027"/>
            <a:chOff x="0" y="0"/>
            <a:chExt cx="1122362" cy="962025"/>
          </a:xfrm>
        </p:grpSpPr>
        <p:sp>
          <p:nvSpPr>
            <p:cNvPr id="306" name="Line"/>
            <p:cNvSpPr/>
            <p:nvPr/>
          </p:nvSpPr>
          <p:spPr>
            <a:xfrm flipV="1">
              <a:off x="7937" y="-1"/>
              <a:ext cx="1114426" cy="962027"/>
            </a:xfrm>
            <a:prstGeom prst="line">
              <a:avLst/>
            </a:prstGeom>
            <a:noFill/>
            <a:ln w="76320" cap="flat">
              <a:solidFill>
                <a:srgbClr val="FF0000"/>
              </a:solidFill>
              <a:prstDash val="solid"/>
              <a:miter lim="800000"/>
            </a:ln>
            <a:effectLst/>
          </p:spPr>
          <p:txBody>
            <a:bodyPr wrap="square" lIns="45719" tIns="45719" rIns="45719" bIns="45719" numCol="1" anchor="t">
              <a:noAutofit/>
            </a:bodyPr>
            <a:lstStyle/>
            <a:p>
              <a:endParaRPr/>
            </a:p>
          </p:txBody>
        </p:sp>
        <p:sp>
          <p:nvSpPr>
            <p:cNvPr id="307" name="Line"/>
            <p:cNvSpPr/>
            <p:nvPr/>
          </p:nvSpPr>
          <p:spPr>
            <a:xfrm>
              <a:off x="0" y="1587"/>
              <a:ext cx="1114425" cy="958851"/>
            </a:xfrm>
            <a:prstGeom prst="line">
              <a:avLst/>
            </a:prstGeom>
            <a:noFill/>
            <a:ln w="76320" cap="flat">
              <a:solidFill>
                <a:srgbClr val="FF0000"/>
              </a:solidFill>
              <a:prstDash val="solid"/>
              <a:miter lim="800000"/>
            </a:ln>
            <a:effectLst/>
          </p:spPr>
          <p:txBody>
            <a:bodyPr wrap="square" lIns="45719" tIns="45719" rIns="45719" bIns="45719" numCol="1" anchor="t">
              <a:noAutofit/>
            </a:bodyPr>
            <a:lstStyle/>
            <a:p>
              <a:endParaRPr/>
            </a:p>
          </p:txBody>
        </p:sp>
      </p:grpSp>
      <p:sp>
        <p:nvSpPr>
          <p:cNvPr id="309" name="Rectangle"/>
          <p:cNvSpPr/>
          <p:nvPr/>
        </p:nvSpPr>
        <p:spPr>
          <a:xfrm>
            <a:off x="3832225" y="4479925"/>
            <a:ext cx="1209675" cy="947738"/>
          </a:xfrm>
          <a:prstGeom prst="rect">
            <a:avLst/>
          </a:prstGeom>
          <a:solidFill>
            <a:srgbClr val="FFFFFF"/>
          </a:solidFill>
          <a:ln>
            <a:solidFill>
              <a:srgbClr val="000000"/>
            </a:solidFill>
            <a:miter/>
          </a:ln>
        </p:spPr>
        <p:txBody>
          <a:bodyPr lIns="45719" rIns="45719" anchor="ctr"/>
          <a:lstStyle/>
          <a:p>
            <a:endParaRPr/>
          </a:p>
        </p:txBody>
      </p:sp>
      <p:sp>
        <p:nvSpPr>
          <p:cNvPr id="310" name="Marks to Port          or Starboard…"/>
          <p:cNvSpPr txBox="1">
            <a:spLocks noGrp="1"/>
          </p:cNvSpPr>
          <p:nvPr>
            <p:ph type="subTitle" idx="1"/>
          </p:nvPr>
        </p:nvSpPr>
        <p:spPr>
          <a:xfrm>
            <a:off x="334962" y="2174875"/>
            <a:ext cx="7045326" cy="8070850"/>
          </a:xfrm>
          <a:prstGeom prst="rect">
            <a:avLst/>
          </a:prstGeom>
        </p:spPr>
        <p:txBody>
          <a:bodyPr/>
          <a:lstStyle/>
          <a:p>
            <a:pPr marL="341312" indent="-341312">
              <a:spcBef>
                <a:spcPts val="400"/>
              </a:spcBef>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b="0"/>
            </a:pPr>
            <a:r>
              <a:t>Marks to Port	         or Starboard</a:t>
            </a:r>
          </a:p>
          <a:p>
            <a:pPr marL="341312" indent="-341312">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b="0"/>
            </a:pPr>
            <a:endParaRPr/>
          </a:p>
          <a:p>
            <a:pPr marL="341312" indent="-341312">
              <a:lnSpc>
                <a:spcPct val="1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b="0"/>
            </a:pPr>
            <a:endParaRPr/>
          </a:p>
          <a:p>
            <a:pPr marL="341312" indent="-341312">
              <a:lnSpc>
                <a:spcPct val="100000"/>
              </a:lnSpc>
              <a:spcBef>
                <a:spcPts val="0"/>
              </a:spcBef>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b="0"/>
            </a:pPr>
            <a:r>
              <a:t>Course Type </a:t>
            </a:r>
            <a:r>
              <a:rPr sz="3600" b="1">
                <a:effectLst>
                  <a:outerShdw blurRad="12700" dist="25400" dir="2700000" rotWithShape="0">
                    <a:srgbClr val="DDDDDD"/>
                  </a:outerShdw>
                </a:effectLst>
              </a:rPr>
              <a:t>T</a:t>
            </a:r>
            <a:r>
              <a:t> for race 1,  </a:t>
            </a:r>
            <a:r>
              <a:rPr sz="3600" b="1">
                <a:effectLst>
                  <a:outerShdw blurRad="12700" dist="25400" dir="2700000" rotWithShape="0">
                    <a:srgbClr val="DDDDDD"/>
                  </a:outerShdw>
                </a:effectLst>
              </a:rPr>
              <a:t>S</a:t>
            </a:r>
            <a:r>
              <a:t> or </a:t>
            </a:r>
            <a:r>
              <a:rPr sz="3600" b="1">
                <a:effectLst>
                  <a:outerShdw blurRad="12700" dist="25400" dir="2700000" rotWithShape="0">
                    <a:srgbClr val="DDDDDD"/>
                  </a:outerShdw>
                </a:effectLst>
              </a:rPr>
              <a:t>N</a:t>
            </a:r>
            <a:r>
              <a:t> for race 2. Make a sound signal when changing course type. NB remember to change the Course type and also take in the shortened course board S.</a:t>
            </a:r>
          </a:p>
          <a:p>
            <a:pPr marL="341312" indent="-341312">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b="0"/>
            </a:pPr>
            <a:r>
              <a:t> 	               </a:t>
            </a:r>
          </a:p>
          <a:p>
            <a:pPr marL="341312" indent="-341312">
              <a:spcBef>
                <a:spcPts val="400"/>
              </a:spcBef>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b="0"/>
            </a:pPr>
            <a:r>
              <a:t>Limit Mark</a:t>
            </a:r>
          </a:p>
          <a:p>
            <a:pPr marL="741362" lvl="1" indent="-284162">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is a mark of the course</a:t>
            </a:r>
          </a:p>
          <a:p>
            <a:pPr marL="1143000" lvl="2" indent="-228600">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no board shown</a:t>
            </a:r>
          </a:p>
          <a:p>
            <a:pPr marL="284162" lvl="1" indent="173037">
              <a:lnSpc>
                <a:spcPct val="104999"/>
              </a:lnSpc>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endParaRPr/>
          </a:p>
          <a:p>
            <a:pPr marL="284162" lvl="1" indent="173037">
              <a:lnSpc>
                <a:spcPct val="104999"/>
              </a:lnSpc>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endParaRPr/>
          </a:p>
          <a:p>
            <a:pPr marL="741362" lvl="1" indent="-284162">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is </a:t>
            </a:r>
            <a:r>
              <a:rPr b="1" i="1"/>
              <a:t>not </a:t>
            </a:r>
            <a:r>
              <a:t>a mark of the				course on the 1st lap</a:t>
            </a:r>
          </a:p>
          <a:p>
            <a:pPr marL="284162" lvl="1" indent="173037">
              <a:lnSpc>
                <a:spcPct val="104999"/>
              </a:lnSpc>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endParaRPr/>
          </a:p>
          <a:p>
            <a:pPr marL="341312" indent="-341312">
              <a:spcBef>
                <a:spcPts val="400"/>
              </a:spcBef>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b="0"/>
            </a:pPr>
            <a:r>
              <a:t>Postponement: </a:t>
            </a:r>
            <a:r>
              <a:rPr b="1"/>
              <a:t>AP</a:t>
            </a:r>
          </a:p>
          <a:p>
            <a:pPr marL="741362" lvl="1" indent="-284162">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2 hoots when shown</a:t>
            </a:r>
          </a:p>
          <a:p>
            <a:pPr marL="741362" lvl="1" indent="-284162">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1 hoot when removed</a:t>
            </a:r>
          </a:p>
          <a:p>
            <a:pPr marL="741362" lvl="1" indent="-284162">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warning signal 3 minutes later</a:t>
            </a:r>
          </a:p>
          <a:p>
            <a:pPr marL="341312" indent="-341312">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b="0"/>
            </a:pPr>
            <a:endParaRPr/>
          </a:p>
          <a:p>
            <a:pPr marL="341312" indent="-341312">
              <a:spcBef>
                <a:spcPts val="400"/>
              </a:spcBef>
              <a:buClr>
                <a:schemeClr val="accent2"/>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b="0"/>
            </a:pPr>
            <a:r>
              <a:t>Change of Course: ‘</a:t>
            </a:r>
            <a:r>
              <a:rPr b="1"/>
              <a:t>A</a:t>
            </a:r>
            <a:r>
              <a:t>’</a:t>
            </a:r>
          </a:p>
          <a:p>
            <a:pPr marL="741362" lvl="1" indent="-284162">
              <a:lnSpc>
                <a:spcPct val="104999"/>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t>4 hoots when displayed</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 name="Starts – Both Races Boards displayed on East Balcony"/>
          <p:cNvSpPr txBox="1">
            <a:spLocks noGrp="1"/>
          </p:cNvSpPr>
          <p:nvPr>
            <p:ph type="ctrTitle"/>
          </p:nvPr>
        </p:nvSpPr>
        <p:spPr>
          <a:xfrm>
            <a:off x="457200" y="817562"/>
            <a:ext cx="6645275" cy="1150938"/>
          </a:xfrm>
          <a:prstGeom prst="rect">
            <a:avLst/>
          </a:prstGeom>
        </p:spPr>
        <p:txBody>
          <a:bodyPr/>
          <a:lstStyle/>
          <a:p>
            <a:pPr>
              <a:tabLst>
                <a:tab pos="914400" algn="l"/>
                <a:tab pos="1828800" algn="l"/>
                <a:tab pos="2743200" algn="l"/>
                <a:tab pos="3657600" algn="l"/>
                <a:tab pos="4572000" algn="l"/>
                <a:tab pos="5486400" algn="l"/>
                <a:tab pos="6400800" algn="l"/>
                <a:tab pos="7315200" algn="l"/>
                <a:tab pos="8229600" algn="l"/>
                <a:tab pos="9144000" algn="l"/>
                <a:tab pos="10058400" algn="l"/>
              </a:tabLst>
            </a:pPr>
            <a:r>
              <a:t>Starts – Both Races</a:t>
            </a:r>
            <a:br/>
            <a:r>
              <a:rPr sz="2800"/>
              <a:t>Boards displayed on East Balcony</a:t>
            </a:r>
          </a:p>
        </p:txBody>
      </p:sp>
      <p:sp>
        <p:nvSpPr>
          <p:cNvPr id="252" name="TIME…"/>
          <p:cNvSpPr txBox="1">
            <a:spLocks noGrp="1"/>
          </p:cNvSpPr>
          <p:nvPr>
            <p:ph type="subTitle" sz="quarter" idx="1"/>
          </p:nvPr>
        </p:nvSpPr>
        <p:spPr>
          <a:xfrm>
            <a:off x="244475" y="2116137"/>
            <a:ext cx="1944688" cy="7977188"/>
          </a:xfrm>
          <a:prstGeom prst="rect">
            <a:avLst/>
          </a:prstGeom>
        </p:spPr>
        <p:txBody>
          <a:bodyPr/>
          <a:lstStyle/>
          <a:p>
            <a:pPr marL="341312" indent="-339725" algn="ctr">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000" b="0"/>
            </a:pPr>
            <a:r>
              <a:t>TIME</a:t>
            </a:r>
          </a:p>
          <a:p>
            <a:pPr marL="341312" indent="-339725" algn="ctr">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400" b="0"/>
            </a:pPr>
            <a:r>
              <a:t>‘F’ = fast fleet    start time</a:t>
            </a:r>
          </a:p>
          <a:p>
            <a:pPr marL="341312" indent="-339725" algn="ctr">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000" b="0"/>
            </a:pPr>
            <a:endParaRPr/>
          </a:p>
          <a:p>
            <a:pPr marL="341312" indent="-339725" algn="ctr">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000" b="0"/>
            </a:pPr>
            <a:r>
              <a:t>F-6min</a:t>
            </a:r>
          </a:p>
          <a:p>
            <a:pPr marL="341312" indent="-339725" algn="ctr">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000" b="0"/>
            </a:pPr>
            <a:endParaRPr/>
          </a:p>
          <a:p>
            <a:pPr marL="341312" indent="-339725" algn="ctr">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000" b="0"/>
            </a:pPr>
            <a:endParaRPr/>
          </a:p>
          <a:p>
            <a:pPr marL="341312" indent="-339725" algn="ctr">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000" b="0"/>
            </a:pPr>
            <a:r>
              <a:t>F-3min</a:t>
            </a:r>
          </a:p>
          <a:p>
            <a:pPr marL="341312" indent="-339725" algn="ctr">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000" b="0"/>
            </a:pPr>
            <a:endParaRPr/>
          </a:p>
          <a:p>
            <a:pPr marL="341312" indent="-339725" algn="ctr">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000" b="0"/>
            </a:pPr>
            <a:endParaRPr/>
          </a:p>
          <a:p>
            <a:pPr marL="341312" indent="-339725" algn="ctr">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000" b="0"/>
            </a:pPr>
            <a:r>
              <a:t>F</a:t>
            </a:r>
          </a:p>
          <a:p>
            <a:pPr marL="341312" indent="-339725" algn="ctr">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400" b="0"/>
            </a:pPr>
            <a:r>
              <a:t>Fast Start</a:t>
            </a:r>
          </a:p>
          <a:p>
            <a:pPr marL="341312" indent="-339725" algn="ctr">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400" b="0"/>
            </a:pPr>
            <a:endParaRPr/>
          </a:p>
          <a:p>
            <a:pPr marL="341312" indent="-339725" algn="ctr">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400" b="0"/>
            </a:pPr>
            <a:endParaRPr/>
          </a:p>
          <a:p>
            <a:pPr marL="341312" indent="-339725" algn="ctr">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000" b="0"/>
            </a:pPr>
            <a:r>
              <a:t>F+3min</a:t>
            </a:r>
          </a:p>
          <a:p>
            <a:pPr marL="341312" indent="-339725" algn="ctr">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400" b="0"/>
            </a:pPr>
            <a:r>
              <a:t>Medium Start</a:t>
            </a:r>
          </a:p>
          <a:p>
            <a:pPr marL="341312" indent="-339725" algn="ctr">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400" b="0"/>
            </a:pPr>
            <a:endParaRPr/>
          </a:p>
          <a:p>
            <a:pPr marL="341312" indent="-339725" algn="ctr">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000" b="0"/>
            </a:pPr>
            <a:r>
              <a:t>F+6min</a:t>
            </a:r>
          </a:p>
          <a:p>
            <a:pPr marL="341312" indent="-339725" algn="ctr">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400" b="0"/>
            </a:pPr>
            <a:r>
              <a:t>Slow Start</a:t>
            </a:r>
          </a:p>
        </p:txBody>
      </p:sp>
      <p:grpSp>
        <p:nvGrpSpPr>
          <p:cNvPr id="255" name="Group"/>
          <p:cNvGrpSpPr/>
          <p:nvPr/>
        </p:nvGrpSpPr>
        <p:grpSpPr>
          <a:xfrm>
            <a:off x="2241550" y="4864099"/>
            <a:ext cx="955675" cy="630239"/>
            <a:chOff x="0" y="0"/>
            <a:chExt cx="955675" cy="630237"/>
          </a:xfrm>
        </p:grpSpPr>
        <p:sp>
          <p:nvSpPr>
            <p:cNvPr id="253" name="Rectangle"/>
            <p:cNvSpPr/>
            <p:nvPr/>
          </p:nvSpPr>
          <p:spPr>
            <a:xfrm>
              <a:off x="0" y="-1"/>
              <a:ext cx="955675" cy="630239"/>
            </a:xfrm>
            <a:prstGeom prst="rect">
              <a:avLst/>
            </a:prstGeom>
            <a:solidFill>
              <a:srgbClr val="000080"/>
            </a:solidFill>
            <a:ln w="20520" cap="flat">
              <a:solidFill>
                <a:srgbClr val="000000"/>
              </a:solidFill>
              <a:prstDash val="solid"/>
              <a:miter lim="800000"/>
            </a:ln>
            <a:effectLst/>
          </p:spPr>
          <p:txBody>
            <a:bodyPr wrap="square" lIns="45719" tIns="45719" rIns="45719" bIns="45719" numCol="1" anchor="ctr">
              <a:noAutofit/>
            </a:bodyPr>
            <a:lstStyle/>
            <a:p>
              <a:endParaRPr/>
            </a:p>
          </p:txBody>
        </p:sp>
        <p:sp>
          <p:nvSpPr>
            <p:cNvPr id="254" name="Rectangle"/>
            <p:cNvSpPr/>
            <p:nvPr/>
          </p:nvSpPr>
          <p:spPr>
            <a:xfrm>
              <a:off x="254000" y="192087"/>
              <a:ext cx="446088" cy="249238"/>
            </a:xfrm>
            <a:prstGeom prst="rect">
              <a:avLst/>
            </a:prstGeom>
            <a:solidFill>
              <a:srgbClr val="FFFFFF"/>
            </a:solidFill>
            <a:ln w="20520" cap="flat">
              <a:solidFill>
                <a:srgbClr val="000000"/>
              </a:solidFill>
              <a:prstDash val="solid"/>
              <a:miter lim="800000"/>
            </a:ln>
            <a:effectLst/>
          </p:spPr>
          <p:txBody>
            <a:bodyPr wrap="square" lIns="45719" tIns="45719" rIns="45719" bIns="45719" numCol="1" anchor="ctr">
              <a:noAutofit/>
            </a:bodyPr>
            <a:lstStyle/>
            <a:p>
              <a:endParaRPr/>
            </a:p>
          </p:txBody>
        </p:sp>
      </p:grpSp>
      <p:pic>
        <p:nvPicPr>
          <p:cNvPr id="256" name="image.pdf" descr="image.pdf"/>
          <p:cNvPicPr>
            <a:picLocks noChangeAspect="1"/>
          </p:cNvPicPr>
          <p:nvPr/>
        </p:nvPicPr>
        <p:blipFill>
          <a:blip r:embed="rId2"/>
          <a:stretch>
            <a:fillRect/>
          </a:stretch>
        </p:blipFill>
        <p:spPr>
          <a:xfrm>
            <a:off x="3149600" y="3565525"/>
            <a:ext cx="968375" cy="657225"/>
          </a:xfrm>
          <a:prstGeom prst="rect">
            <a:avLst/>
          </a:prstGeom>
          <a:ln w="12700">
            <a:miter lim="400000"/>
          </a:ln>
        </p:spPr>
      </p:pic>
      <p:pic>
        <p:nvPicPr>
          <p:cNvPr id="257" name="image.pdf" descr="image.pdf"/>
          <p:cNvPicPr>
            <a:picLocks noChangeAspect="1"/>
          </p:cNvPicPr>
          <p:nvPr/>
        </p:nvPicPr>
        <p:blipFill>
          <a:blip r:embed="rId2"/>
          <a:stretch>
            <a:fillRect/>
          </a:stretch>
        </p:blipFill>
        <p:spPr>
          <a:xfrm>
            <a:off x="3197225" y="4865687"/>
            <a:ext cx="949325" cy="658813"/>
          </a:xfrm>
          <a:prstGeom prst="rect">
            <a:avLst/>
          </a:prstGeom>
          <a:ln w="12700">
            <a:miter lim="400000"/>
          </a:ln>
        </p:spPr>
      </p:pic>
      <p:grpSp>
        <p:nvGrpSpPr>
          <p:cNvPr id="260" name="Group"/>
          <p:cNvGrpSpPr/>
          <p:nvPr/>
        </p:nvGrpSpPr>
        <p:grpSpPr>
          <a:xfrm>
            <a:off x="2225675" y="6146800"/>
            <a:ext cx="957263" cy="647700"/>
            <a:chOff x="0" y="0"/>
            <a:chExt cx="957262" cy="647700"/>
          </a:xfrm>
        </p:grpSpPr>
        <p:sp>
          <p:nvSpPr>
            <p:cNvPr id="258" name="Rectangle"/>
            <p:cNvSpPr/>
            <p:nvPr/>
          </p:nvSpPr>
          <p:spPr>
            <a:xfrm>
              <a:off x="0" y="0"/>
              <a:ext cx="957263" cy="647700"/>
            </a:xfrm>
            <a:prstGeom prst="rect">
              <a:avLst/>
            </a:prstGeom>
            <a:solidFill>
              <a:srgbClr val="000080"/>
            </a:solidFill>
            <a:ln w="20520" cap="flat">
              <a:solidFill>
                <a:srgbClr val="000000"/>
              </a:solidFill>
              <a:prstDash val="solid"/>
              <a:miter lim="800000"/>
            </a:ln>
            <a:effectLst/>
          </p:spPr>
          <p:txBody>
            <a:bodyPr wrap="square" lIns="45719" tIns="45719" rIns="45719" bIns="45719" numCol="1" anchor="ctr">
              <a:noAutofit/>
            </a:bodyPr>
            <a:lstStyle/>
            <a:p>
              <a:endParaRPr/>
            </a:p>
          </p:txBody>
        </p:sp>
        <p:sp>
          <p:nvSpPr>
            <p:cNvPr id="259" name="Rectangle"/>
            <p:cNvSpPr/>
            <p:nvPr/>
          </p:nvSpPr>
          <p:spPr>
            <a:xfrm>
              <a:off x="255587" y="196850"/>
              <a:ext cx="446088" cy="255588"/>
            </a:xfrm>
            <a:prstGeom prst="rect">
              <a:avLst/>
            </a:prstGeom>
            <a:solidFill>
              <a:srgbClr val="FFFFFF"/>
            </a:solidFill>
            <a:ln w="20520" cap="flat">
              <a:solidFill>
                <a:srgbClr val="000000"/>
              </a:solidFill>
              <a:prstDash val="solid"/>
              <a:miter lim="800000"/>
            </a:ln>
            <a:effectLst/>
          </p:spPr>
          <p:txBody>
            <a:bodyPr wrap="square" lIns="45719" tIns="45719" rIns="45719" bIns="45719" numCol="1" anchor="ctr">
              <a:noAutofit/>
            </a:bodyPr>
            <a:lstStyle/>
            <a:p>
              <a:endParaRPr/>
            </a:p>
          </p:txBody>
        </p:sp>
      </p:grpSp>
      <p:grpSp>
        <p:nvGrpSpPr>
          <p:cNvPr id="263" name="Group"/>
          <p:cNvGrpSpPr/>
          <p:nvPr/>
        </p:nvGrpSpPr>
        <p:grpSpPr>
          <a:xfrm>
            <a:off x="2311400" y="7454900"/>
            <a:ext cx="957263" cy="646113"/>
            <a:chOff x="0" y="0"/>
            <a:chExt cx="957262" cy="646112"/>
          </a:xfrm>
        </p:grpSpPr>
        <p:sp>
          <p:nvSpPr>
            <p:cNvPr id="261" name="Rectangle"/>
            <p:cNvSpPr/>
            <p:nvPr/>
          </p:nvSpPr>
          <p:spPr>
            <a:xfrm>
              <a:off x="0" y="0"/>
              <a:ext cx="957263" cy="646113"/>
            </a:xfrm>
            <a:prstGeom prst="rect">
              <a:avLst/>
            </a:prstGeom>
            <a:solidFill>
              <a:srgbClr val="000080"/>
            </a:solidFill>
            <a:ln w="20520" cap="flat">
              <a:solidFill>
                <a:srgbClr val="000000"/>
              </a:solidFill>
              <a:prstDash val="solid"/>
              <a:miter lim="800000"/>
            </a:ln>
            <a:effectLst/>
          </p:spPr>
          <p:txBody>
            <a:bodyPr wrap="square" lIns="45719" tIns="45719" rIns="45719" bIns="45719" numCol="1" anchor="ctr">
              <a:noAutofit/>
            </a:bodyPr>
            <a:lstStyle/>
            <a:p>
              <a:endParaRPr/>
            </a:p>
          </p:txBody>
        </p:sp>
        <p:sp>
          <p:nvSpPr>
            <p:cNvPr id="262" name="Rectangle"/>
            <p:cNvSpPr/>
            <p:nvPr/>
          </p:nvSpPr>
          <p:spPr>
            <a:xfrm>
              <a:off x="255587" y="196850"/>
              <a:ext cx="446088" cy="255588"/>
            </a:xfrm>
            <a:prstGeom prst="rect">
              <a:avLst/>
            </a:prstGeom>
            <a:solidFill>
              <a:srgbClr val="FFFFFF"/>
            </a:solidFill>
            <a:ln w="20520" cap="flat">
              <a:solidFill>
                <a:srgbClr val="000000"/>
              </a:solidFill>
              <a:prstDash val="solid"/>
              <a:miter lim="800000"/>
            </a:ln>
            <a:effectLst/>
          </p:spPr>
          <p:txBody>
            <a:bodyPr wrap="square" lIns="45719" tIns="45719" rIns="45719" bIns="45719" numCol="1" anchor="ctr">
              <a:noAutofit/>
            </a:bodyPr>
            <a:lstStyle/>
            <a:p>
              <a:endParaRPr/>
            </a:p>
          </p:txBody>
        </p:sp>
      </p:grpSp>
      <p:sp>
        <p:nvSpPr>
          <p:cNvPr id="264" name="Rectangle"/>
          <p:cNvSpPr/>
          <p:nvPr/>
        </p:nvSpPr>
        <p:spPr>
          <a:xfrm>
            <a:off x="2241550" y="3578225"/>
            <a:ext cx="947738" cy="623888"/>
          </a:xfrm>
          <a:prstGeom prst="rect">
            <a:avLst/>
          </a:prstGeom>
          <a:solidFill>
            <a:srgbClr val="FFFFFF"/>
          </a:solidFill>
          <a:ln>
            <a:solidFill>
              <a:srgbClr val="000000"/>
            </a:solidFill>
            <a:miter/>
          </a:ln>
        </p:spPr>
        <p:txBody>
          <a:bodyPr lIns="45719" rIns="45719" anchor="ctr"/>
          <a:lstStyle/>
          <a:p>
            <a:endParaRPr/>
          </a:p>
        </p:txBody>
      </p:sp>
      <p:sp>
        <p:nvSpPr>
          <p:cNvPr id="265" name="Rectangle"/>
          <p:cNvSpPr/>
          <p:nvPr/>
        </p:nvSpPr>
        <p:spPr>
          <a:xfrm>
            <a:off x="4114800" y="6156325"/>
            <a:ext cx="930275" cy="623888"/>
          </a:xfrm>
          <a:prstGeom prst="rect">
            <a:avLst/>
          </a:prstGeom>
          <a:solidFill>
            <a:srgbClr val="FFFFFF"/>
          </a:solidFill>
          <a:ln>
            <a:solidFill>
              <a:srgbClr val="000000"/>
            </a:solidFill>
            <a:miter/>
          </a:ln>
        </p:spPr>
        <p:txBody>
          <a:bodyPr lIns="45719" rIns="45719" anchor="ctr"/>
          <a:lstStyle/>
          <a:p>
            <a:endParaRPr/>
          </a:p>
        </p:txBody>
      </p:sp>
      <p:sp>
        <p:nvSpPr>
          <p:cNvPr id="266" name="Rectangle"/>
          <p:cNvSpPr/>
          <p:nvPr/>
        </p:nvSpPr>
        <p:spPr>
          <a:xfrm>
            <a:off x="5019675" y="3578225"/>
            <a:ext cx="930275" cy="623888"/>
          </a:xfrm>
          <a:prstGeom prst="rect">
            <a:avLst/>
          </a:prstGeom>
          <a:solidFill>
            <a:srgbClr val="FFFFFF"/>
          </a:solidFill>
          <a:ln>
            <a:solidFill>
              <a:srgbClr val="000000"/>
            </a:solidFill>
            <a:miter/>
          </a:ln>
        </p:spPr>
        <p:txBody>
          <a:bodyPr lIns="45719" rIns="45719" anchor="ctr"/>
          <a:lstStyle/>
          <a:p>
            <a:endParaRPr/>
          </a:p>
        </p:txBody>
      </p:sp>
      <p:sp>
        <p:nvSpPr>
          <p:cNvPr id="267" name="Rectangle"/>
          <p:cNvSpPr/>
          <p:nvPr/>
        </p:nvSpPr>
        <p:spPr>
          <a:xfrm>
            <a:off x="4089400" y="3578225"/>
            <a:ext cx="930275" cy="623888"/>
          </a:xfrm>
          <a:prstGeom prst="rect">
            <a:avLst/>
          </a:prstGeom>
          <a:solidFill>
            <a:srgbClr val="FFFFFF"/>
          </a:solidFill>
          <a:ln>
            <a:solidFill>
              <a:srgbClr val="000000"/>
            </a:solidFill>
            <a:miter/>
          </a:ln>
        </p:spPr>
        <p:txBody>
          <a:bodyPr lIns="45719" rIns="45719" anchor="ctr"/>
          <a:lstStyle/>
          <a:p>
            <a:endParaRPr/>
          </a:p>
        </p:txBody>
      </p:sp>
      <p:sp>
        <p:nvSpPr>
          <p:cNvPr id="268" name="Rectangle"/>
          <p:cNvSpPr/>
          <p:nvPr/>
        </p:nvSpPr>
        <p:spPr>
          <a:xfrm>
            <a:off x="6032500" y="4887912"/>
            <a:ext cx="930275" cy="623888"/>
          </a:xfrm>
          <a:prstGeom prst="rect">
            <a:avLst/>
          </a:prstGeom>
          <a:solidFill>
            <a:srgbClr val="FFFFFF"/>
          </a:solidFill>
          <a:ln>
            <a:solidFill>
              <a:srgbClr val="000000"/>
            </a:solidFill>
            <a:miter/>
          </a:ln>
        </p:spPr>
        <p:txBody>
          <a:bodyPr lIns="45719" rIns="45719" anchor="ctr"/>
          <a:lstStyle/>
          <a:p>
            <a:endParaRPr/>
          </a:p>
        </p:txBody>
      </p:sp>
      <p:sp>
        <p:nvSpPr>
          <p:cNvPr id="269" name="Rectangle"/>
          <p:cNvSpPr/>
          <p:nvPr/>
        </p:nvSpPr>
        <p:spPr>
          <a:xfrm>
            <a:off x="3209925" y="6172200"/>
            <a:ext cx="930275" cy="623888"/>
          </a:xfrm>
          <a:prstGeom prst="rect">
            <a:avLst/>
          </a:prstGeom>
          <a:solidFill>
            <a:srgbClr val="FFFFFF"/>
          </a:solidFill>
          <a:ln>
            <a:solidFill>
              <a:srgbClr val="000000"/>
            </a:solidFill>
            <a:miter/>
          </a:ln>
        </p:spPr>
        <p:txBody>
          <a:bodyPr lIns="45719" rIns="45719" anchor="ctr"/>
          <a:lstStyle/>
          <a:p>
            <a:endParaRPr/>
          </a:p>
        </p:txBody>
      </p:sp>
      <p:sp>
        <p:nvSpPr>
          <p:cNvPr id="270" name="Rectangle"/>
          <p:cNvSpPr/>
          <p:nvPr/>
        </p:nvSpPr>
        <p:spPr>
          <a:xfrm>
            <a:off x="3284537" y="7480300"/>
            <a:ext cx="930276" cy="623888"/>
          </a:xfrm>
          <a:prstGeom prst="rect">
            <a:avLst/>
          </a:prstGeom>
          <a:solidFill>
            <a:srgbClr val="FFFFFF"/>
          </a:solidFill>
          <a:ln>
            <a:solidFill>
              <a:srgbClr val="000000"/>
            </a:solidFill>
            <a:miter/>
          </a:ln>
        </p:spPr>
        <p:txBody>
          <a:bodyPr lIns="45719" rIns="45719" anchor="ctr"/>
          <a:lstStyle/>
          <a:p>
            <a:endParaRPr/>
          </a:p>
        </p:txBody>
      </p:sp>
      <p:sp>
        <p:nvSpPr>
          <p:cNvPr id="271" name="Rectangle"/>
          <p:cNvSpPr/>
          <p:nvPr/>
        </p:nvSpPr>
        <p:spPr>
          <a:xfrm>
            <a:off x="4229100" y="7475537"/>
            <a:ext cx="930275" cy="623888"/>
          </a:xfrm>
          <a:prstGeom prst="rect">
            <a:avLst/>
          </a:prstGeom>
          <a:solidFill>
            <a:srgbClr val="FFFFFF"/>
          </a:solidFill>
          <a:ln>
            <a:solidFill>
              <a:srgbClr val="000000"/>
            </a:solidFill>
            <a:miter/>
          </a:ln>
        </p:spPr>
        <p:txBody>
          <a:bodyPr lIns="45719" rIns="45719" anchor="ctr"/>
          <a:lstStyle/>
          <a:p>
            <a:endParaRPr/>
          </a:p>
        </p:txBody>
      </p:sp>
      <p:sp>
        <p:nvSpPr>
          <p:cNvPr id="272" name="Rectangle"/>
          <p:cNvSpPr/>
          <p:nvPr/>
        </p:nvSpPr>
        <p:spPr>
          <a:xfrm>
            <a:off x="5167312" y="7481887"/>
            <a:ext cx="930276" cy="623888"/>
          </a:xfrm>
          <a:prstGeom prst="rect">
            <a:avLst/>
          </a:prstGeom>
          <a:solidFill>
            <a:srgbClr val="FFFFFF"/>
          </a:solidFill>
          <a:ln>
            <a:solidFill>
              <a:srgbClr val="000000"/>
            </a:solidFill>
            <a:miter/>
          </a:ln>
        </p:spPr>
        <p:txBody>
          <a:bodyPr lIns="45719" rIns="45719" anchor="ctr"/>
          <a:lstStyle/>
          <a:p>
            <a:endParaRPr/>
          </a:p>
        </p:txBody>
      </p:sp>
      <p:sp>
        <p:nvSpPr>
          <p:cNvPr id="273" name="Rectangle"/>
          <p:cNvSpPr/>
          <p:nvPr/>
        </p:nvSpPr>
        <p:spPr>
          <a:xfrm>
            <a:off x="3276600" y="8613775"/>
            <a:ext cx="930275" cy="623888"/>
          </a:xfrm>
          <a:prstGeom prst="rect">
            <a:avLst/>
          </a:prstGeom>
          <a:solidFill>
            <a:srgbClr val="FFFFFF"/>
          </a:solidFill>
          <a:ln>
            <a:solidFill>
              <a:srgbClr val="000000"/>
            </a:solidFill>
            <a:miter/>
          </a:ln>
        </p:spPr>
        <p:txBody>
          <a:bodyPr lIns="45719" rIns="45719" anchor="ctr"/>
          <a:lstStyle/>
          <a:p>
            <a:endParaRPr/>
          </a:p>
        </p:txBody>
      </p:sp>
      <p:sp>
        <p:nvSpPr>
          <p:cNvPr id="274" name="Rectangle"/>
          <p:cNvSpPr/>
          <p:nvPr/>
        </p:nvSpPr>
        <p:spPr>
          <a:xfrm>
            <a:off x="6088062" y="8613775"/>
            <a:ext cx="930276" cy="623888"/>
          </a:xfrm>
          <a:prstGeom prst="rect">
            <a:avLst/>
          </a:prstGeom>
          <a:solidFill>
            <a:srgbClr val="FFFFFF"/>
          </a:solidFill>
          <a:ln>
            <a:solidFill>
              <a:srgbClr val="000000"/>
            </a:solidFill>
            <a:miter/>
          </a:ln>
        </p:spPr>
        <p:txBody>
          <a:bodyPr lIns="45719" rIns="45719" anchor="ctr"/>
          <a:lstStyle/>
          <a:p>
            <a:endParaRPr/>
          </a:p>
        </p:txBody>
      </p:sp>
      <p:sp>
        <p:nvSpPr>
          <p:cNvPr id="275" name="Rectangle"/>
          <p:cNvSpPr/>
          <p:nvPr/>
        </p:nvSpPr>
        <p:spPr>
          <a:xfrm>
            <a:off x="5143500" y="8613775"/>
            <a:ext cx="930275" cy="623888"/>
          </a:xfrm>
          <a:prstGeom prst="rect">
            <a:avLst/>
          </a:prstGeom>
          <a:solidFill>
            <a:srgbClr val="FFFFFF"/>
          </a:solidFill>
          <a:ln>
            <a:solidFill>
              <a:srgbClr val="000000"/>
            </a:solidFill>
            <a:miter/>
          </a:ln>
        </p:spPr>
        <p:txBody>
          <a:bodyPr lIns="45719" rIns="45719" anchor="ctr"/>
          <a:lstStyle/>
          <a:p>
            <a:endParaRPr/>
          </a:p>
        </p:txBody>
      </p:sp>
      <p:sp>
        <p:nvSpPr>
          <p:cNvPr id="276" name="Rectangle"/>
          <p:cNvSpPr/>
          <p:nvPr/>
        </p:nvSpPr>
        <p:spPr>
          <a:xfrm>
            <a:off x="4227512" y="8621712"/>
            <a:ext cx="930276" cy="623888"/>
          </a:xfrm>
          <a:prstGeom prst="rect">
            <a:avLst/>
          </a:prstGeom>
          <a:solidFill>
            <a:srgbClr val="FFFFFF"/>
          </a:solidFill>
          <a:ln>
            <a:solidFill>
              <a:srgbClr val="000000"/>
            </a:solidFill>
            <a:miter/>
          </a:ln>
        </p:spPr>
        <p:txBody>
          <a:bodyPr lIns="45719" rIns="45719" anchor="ctr"/>
          <a:lstStyle/>
          <a:p>
            <a:endParaRPr/>
          </a:p>
        </p:txBody>
      </p:sp>
      <p:sp>
        <p:nvSpPr>
          <p:cNvPr id="277" name="Rectangle"/>
          <p:cNvSpPr/>
          <p:nvPr/>
        </p:nvSpPr>
        <p:spPr>
          <a:xfrm>
            <a:off x="2327275" y="8604250"/>
            <a:ext cx="930275" cy="623888"/>
          </a:xfrm>
          <a:prstGeom prst="rect">
            <a:avLst/>
          </a:prstGeom>
          <a:solidFill>
            <a:srgbClr val="FFFFFF"/>
          </a:solidFill>
          <a:ln>
            <a:solidFill>
              <a:srgbClr val="000000"/>
            </a:solidFill>
            <a:miter/>
          </a:ln>
        </p:spPr>
        <p:txBody>
          <a:bodyPr lIns="45719" rIns="45719" anchor="ctr"/>
          <a:lstStyle/>
          <a:p>
            <a:endParaRPr/>
          </a:p>
        </p:txBody>
      </p:sp>
      <p:sp>
        <p:nvSpPr>
          <p:cNvPr id="278" name="Rectangle"/>
          <p:cNvSpPr/>
          <p:nvPr/>
        </p:nvSpPr>
        <p:spPr>
          <a:xfrm>
            <a:off x="4144962" y="4894262"/>
            <a:ext cx="930276" cy="623888"/>
          </a:xfrm>
          <a:prstGeom prst="rect">
            <a:avLst/>
          </a:prstGeom>
          <a:solidFill>
            <a:srgbClr val="FFFFFF"/>
          </a:solidFill>
          <a:ln>
            <a:solidFill>
              <a:srgbClr val="000000"/>
            </a:solidFill>
            <a:miter/>
          </a:ln>
        </p:spPr>
        <p:txBody>
          <a:bodyPr lIns="45719" rIns="45719" anchor="ctr"/>
          <a:lstStyle/>
          <a:p>
            <a:endParaRPr/>
          </a:p>
        </p:txBody>
      </p:sp>
      <p:sp>
        <p:nvSpPr>
          <p:cNvPr id="279" name="Rectangle"/>
          <p:cNvSpPr/>
          <p:nvPr/>
        </p:nvSpPr>
        <p:spPr>
          <a:xfrm>
            <a:off x="5949950" y="3578225"/>
            <a:ext cx="930275" cy="623888"/>
          </a:xfrm>
          <a:prstGeom prst="rect">
            <a:avLst/>
          </a:prstGeom>
          <a:solidFill>
            <a:srgbClr val="FFFFFF"/>
          </a:solidFill>
          <a:ln>
            <a:solidFill>
              <a:srgbClr val="000000"/>
            </a:solidFill>
            <a:miter/>
          </a:ln>
        </p:spPr>
        <p:txBody>
          <a:bodyPr lIns="45719" rIns="45719" anchor="ctr"/>
          <a:lstStyle/>
          <a:p>
            <a:endParaRPr/>
          </a:p>
        </p:txBody>
      </p:sp>
      <p:grpSp>
        <p:nvGrpSpPr>
          <p:cNvPr id="283" name="Group"/>
          <p:cNvGrpSpPr/>
          <p:nvPr/>
        </p:nvGrpSpPr>
        <p:grpSpPr>
          <a:xfrm>
            <a:off x="6038850" y="6156325"/>
            <a:ext cx="979488" cy="622300"/>
            <a:chOff x="0" y="0"/>
            <a:chExt cx="979487" cy="622300"/>
          </a:xfrm>
        </p:grpSpPr>
        <p:sp>
          <p:nvSpPr>
            <p:cNvPr id="280" name="Rectangle"/>
            <p:cNvSpPr/>
            <p:nvPr/>
          </p:nvSpPr>
          <p:spPr>
            <a:xfrm>
              <a:off x="20637" y="0"/>
              <a:ext cx="928688" cy="622300"/>
            </a:xfrm>
            <a:prstGeom prst="rect">
              <a:avLst/>
            </a:prstGeom>
            <a:solidFill>
              <a:srgbClr val="FFFFFF"/>
            </a:solidFill>
            <a:ln w="9525" cap="flat">
              <a:solidFill>
                <a:srgbClr val="000000"/>
              </a:solidFill>
              <a:prstDash val="solid"/>
              <a:miter lim="800000"/>
            </a:ln>
            <a:effectLst/>
          </p:spPr>
          <p:txBody>
            <a:bodyPr wrap="square" lIns="45719" tIns="45719" rIns="45719" bIns="45719" numCol="1" anchor="ctr">
              <a:noAutofit/>
            </a:bodyPr>
            <a:lstStyle/>
            <a:p>
              <a:endParaRPr/>
            </a:p>
          </p:txBody>
        </p:sp>
        <p:sp>
          <p:nvSpPr>
            <p:cNvPr id="281" name="Rounded Rectangle"/>
            <p:cNvSpPr/>
            <p:nvPr/>
          </p:nvSpPr>
          <p:spPr>
            <a:xfrm>
              <a:off x="0" y="0"/>
              <a:ext cx="295275" cy="617538"/>
            </a:xfrm>
            <a:prstGeom prst="roundRect">
              <a:avLst>
                <a:gd name="adj" fmla="val 537"/>
              </a:avLst>
            </a:prstGeom>
            <a:solidFill>
              <a:srgbClr val="FF0000"/>
            </a:solidFill>
            <a:ln w="9525" cap="flat">
              <a:solidFill>
                <a:srgbClr val="000000"/>
              </a:solidFill>
              <a:prstDash val="solid"/>
              <a:round/>
            </a:ln>
            <a:effectLst/>
          </p:spPr>
          <p:txBody>
            <a:bodyPr wrap="square" lIns="45719" tIns="45719" rIns="45719" bIns="45719" numCol="1" anchor="ctr">
              <a:noAutofit/>
            </a:bodyPr>
            <a:lstStyle/>
            <a:p>
              <a:endParaRPr/>
            </a:p>
          </p:txBody>
        </p:sp>
        <p:sp>
          <p:nvSpPr>
            <p:cNvPr id="282" name="Rounded Rectangle"/>
            <p:cNvSpPr/>
            <p:nvPr/>
          </p:nvSpPr>
          <p:spPr>
            <a:xfrm>
              <a:off x="684212" y="0"/>
              <a:ext cx="295276" cy="617538"/>
            </a:xfrm>
            <a:prstGeom prst="roundRect">
              <a:avLst>
                <a:gd name="adj" fmla="val 537"/>
              </a:avLst>
            </a:prstGeom>
            <a:solidFill>
              <a:srgbClr val="4700B8"/>
            </a:solidFill>
            <a:ln w="9525" cap="flat">
              <a:solidFill>
                <a:srgbClr val="000080"/>
              </a:solidFill>
              <a:prstDash val="solid"/>
              <a:round/>
            </a:ln>
            <a:effectLst/>
          </p:spPr>
          <p:txBody>
            <a:bodyPr wrap="square" lIns="45719" tIns="45719" rIns="45719" bIns="45719" numCol="1" anchor="ctr">
              <a:noAutofit/>
            </a:bodyPr>
            <a:lstStyle/>
            <a:p>
              <a:endParaRPr/>
            </a:p>
          </p:txBody>
        </p:sp>
      </p:grpSp>
      <p:grpSp>
        <p:nvGrpSpPr>
          <p:cNvPr id="287" name="Group"/>
          <p:cNvGrpSpPr/>
          <p:nvPr/>
        </p:nvGrpSpPr>
        <p:grpSpPr>
          <a:xfrm>
            <a:off x="6038850" y="7488237"/>
            <a:ext cx="979488" cy="622301"/>
            <a:chOff x="0" y="0"/>
            <a:chExt cx="979487" cy="622300"/>
          </a:xfrm>
        </p:grpSpPr>
        <p:sp>
          <p:nvSpPr>
            <p:cNvPr id="284" name="Rectangle"/>
            <p:cNvSpPr/>
            <p:nvPr/>
          </p:nvSpPr>
          <p:spPr>
            <a:xfrm>
              <a:off x="20637" y="0"/>
              <a:ext cx="928688" cy="622300"/>
            </a:xfrm>
            <a:prstGeom prst="rect">
              <a:avLst/>
            </a:prstGeom>
            <a:solidFill>
              <a:srgbClr val="FFFFFF"/>
            </a:solidFill>
            <a:ln w="9525" cap="flat">
              <a:solidFill>
                <a:srgbClr val="000000"/>
              </a:solidFill>
              <a:prstDash val="solid"/>
              <a:miter lim="800000"/>
            </a:ln>
            <a:effectLst/>
          </p:spPr>
          <p:txBody>
            <a:bodyPr wrap="square" lIns="45719" tIns="45719" rIns="45719" bIns="45719" numCol="1" anchor="ctr">
              <a:noAutofit/>
            </a:bodyPr>
            <a:lstStyle/>
            <a:p>
              <a:endParaRPr/>
            </a:p>
          </p:txBody>
        </p:sp>
        <p:sp>
          <p:nvSpPr>
            <p:cNvPr id="285" name="Rounded Rectangle"/>
            <p:cNvSpPr/>
            <p:nvPr/>
          </p:nvSpPr>
          <p:spPr>
            <a:xfrm>
              <a:off x="0" y="0"/>
              <a:ext cx="295275" cy="617538"/>
            </a:xfrm>
            <a:prstGeom prst="roundRect">
              <a:avLst>
                <a:gd name="adj" fmla="val 537"/>
              </a:avLst>
            </a:prstGeom>
            <a:solidFill>
              <a:srgbClr val="FF0000"/>
            </a:solidFill>
            <a:ln w="9525" cap="flat">
              <a:solidFill>
                <a:srgbClr val="000000"/>
              </a:solidFill>
              <a:prstDash val="solid"/>
              <a:round/>
            </a:ln>
            <a:effectLst/>
          </p:spPr>
          <p:txBody>
            <a:bodyPr wrap="square" lIns="45719" tIns="45719" rIns="45719" bIns="45719" numCol="1" anchor="ctr">
              <a:noAutofit/>
            </a:bodyPr>
            <a:lstStyle/>
            <a:p>
              <a:endParaRPr/>
            </a:p>
          </p:txBody>
        </p:sp>
        <p:sp>
          <p:nvSpPr>
            <p:cNvPr id="286" name="Rounded Rectangle"/>
            <p:cNvSpPr/>
            <p:nvPr/>
          </p:nvSpPr>
          <p:spPr>
            <a:xfrm>
              <a:off x="684212" y="0"/>
              <a:ext cx="295276" cy="617538"/>
            </a:xfrm>
            <a:prstGeom prst="roundRect">
              <a:avLst>
                <a:gd name="adj" fmla="val 537"/>
              </a:avLst>
            </a:prstGeom>
            <a:solidFill>
              <a:srgbClr val="4700B8"/>
            </a:solidFill>
            <a:ln w="9525" cap="flat">
              <a:solidFill>
                <a:srgbClr val="000080"/>
              </a:solidFill>
              <a:prstDash val="solid"/>
              <a:round/>
            </a:ln>
            <a:effectLst/>
          </p:spPr>
          <p:txBody>
            <a:bodyPr wrap="square" lIns="45719" tIns="45719" rIns="45719" bIns="45719" numCol="1" anchor="ctr">
              <a:noAutofit/>
            </a:bodyPr>
            <a:lstStyle/>
            <a:p>
              <a:endParaRPr/>
            </a:p>
          </p:txBody>
        </p:sp>
      </p:grpSp>
      <p:sp>
        <p:nvSpPr>
          <p:cNvPr id="288" name="*Top tip: write boat numbers down on the results sheet in the order that they complete the first lap: also include all who retired after 3 minutes before their start."/>
          <p:cNvSpPr txBox="1"/>
          <p:nvPr/>
        </p:nvSpPr>
        <p:spPr>
          <a:xfrm>
            <a:off x="922674" y="9315481"/>
            <a:ext cx="5873076" cy="754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nchor="ctr">
            <a:spAutoFit/>
          </a:bodyPr>
          <a:lstStyle/>
          <a:p>
            <a: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500">
                <a:solidFill>
                  <a:srgbClr val="FF0000"/>
                </a:solidFill>
                <a:effectLst>
                  <a:outerShdw blurRad="12700" dist="25400" dir="2700000" rotWithShape="0">
                    <a:srgbClr val="DDDDDD"/>
                  </a:outerShdw>
                </a:effectLst>
                <a:latin typeface="Verdana"/>
                <a:ea typeface="Verdana"/>
                <a:cs typeface="Verdana"/>
                <a:sym typeface="Verdana"/>
              </a:defRPr>
            </a:pPr>
            <a:r>
              <a:t>*</a:t>
            </a:r>
            <a:r>
              <a:rPr sz="1400"/>
              <a:t>Top tip: write boat numbers down on the results sheet in the order that they complete the first lap: also include all who retired after 3 minutes before their start.</a:t>
            </a:r>
          </a:p>
        </p:txBody>
      </p:sp>
      <p:grpSp>
        <p:nvGrpSpPr>
          <p:cNvPr id="292" name="Group"/>
          <p:cNvGrpSpPr/>
          <p:nvPr/>
        </p:nvGrpSpPr>
        <p:grpSpPr>
          <a:xfrm>
            <a:off x="5068887" y="6181725"/>
            <a:ext cx="957263" cy="615950"/>
            <a:chOff x="0" y="0"/>
            <a:chExt cx="957262" cy="615950"/>
          </a:xfrm>
        </p:grpSpPr>
        <p:sp>
          <p:nvSpPr>
            <p:cNvPr id="289" name="Rectangle"/>
            <p:cNvSpPr/>
            <p:nvPr/>
          </p:nvSpPr>
          <p:spPr>
            <a:xfrm>
              <a:off x="0" y="0"/>
              <a:ext cx="957263" cy="615950"/>
            </a:xfrm>
            <a:prstGeom prst="rect">
              <a:avLst/>
            </a:prstGeom>
            <a:solidFill>
              <a:srgbClr val="FFFF00"/>
            </a:solidFill>
            <a:ln w="20520" cap="flat">
              <a:solidFill>
                <a:srgbClr val="000000"/>
              </a:solidFill>
              <a:prstDash val="solid"/>
              <a:miter lim="800000"/>
            </a:ln>
            <a:effectLst/>
          </p:spPr>
          <p:txBody>
            <a:bodyPr wrap="square" lIns="45719" tIns="45719" rIns="45719" bIns="45719" numCol="1" anchor="ctr">
              <a:noAutofit/>
            </a:bodyPr>
            <a:lstStyle/>
            <a:p>
              <a:endParaRPr/>
            </a:p>
          </p:txBody>
        </p:sp>
        <p:sp>
          <p:nvSpPr>
            <p:cNvPr id="290" name="Rectangle"/>
            <p:cNvSpPr/>
            <p:nvPr/>
          </p:nvSpPr>
          <p:spPr>
            <a:xfrm>
              <a:off x="0" y="0"/>
              <a:ext cx="957263" cy="615950"/>
            </a:xfrm>
            <a:prstGeom prst="rect">
              <a:avLst/>
            </a:prstGeom>
            <a:noFill/>
            <a:ln w="20520" cap="flat">
              <a:solidFill>
                <a:srgbClr val="000000"/>
              </a:solidFill>
              <a:prstDash val="solid"/>
              <a:miter lim="800000"/>
            </a:ln>
            <a:effectLst/>
          </p:spPr>
          <p:txBody>
            <a:bodyPr wrap="square" lIns="45719" tIns="45719" rIns="45719" bIns="45719" numCol="1" anchor="ctr">
              <a:noAutofit/>
            </a:bodyPr>
            <a:lstStyle/>
            <a:p>
              <a:endParaRPr/>
            </a:p>
          </p:txBody>
        </p:sp>
        <p:sp>
          <p:nvSpPr>
            <p:cNvPr id="291" name="Triangle"/>
            <p:cNvSpPr/>
            <p:nvPr/>
          </p:nvSpPr>
          <p:spPr>
            <a:xfrm>
              <a:off x="0" y="0"/>
              <a:ext cx="957263" cy="61436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lnTo>
                    <a:pt x="21600" y="0"/>
                  </a:lnTo>
                  <a:lnTo>
                    <a:pt x="0" y="0"/>
                  </a:lnTo>
                  <a:close/>
                </a:path>
              </a:pathLst>
            </a:custGeom>
            <a:solidFill>
              <a:srgbClr val="FF0000"/>
            </a:solidFill>
            <a:ln w="9525" cap="flat">
              <a:solidFill>
                <a:srgbClr val="000000"/>
              </a:solidFill>
              <a:prstDash val="solid"/>
              <a:round/>
            </a:ln>
            <a:effectLst/>
          </p:spPr>
          <p:txBody>
            <a:bodyPr wrap="square" lIns="45719" tIns="45719" rIns="45719" bIns="45719" numCol="1" anchor="ctr">
              <a:noAutofit/>
            </a:bodyPr>
            <a:lstStyle/>
            <a:p>
              <a:endParaRPr/>
            </a:p>
          </p:txBody>
        </p:sp>
      </p:grpSp>
      <p:grpSp>
        <p:nvGrpSpPr>
          <p:cNvPr id="296" name="Group"/>
          <p:cNvGrpSpPr/>
          <p:nvPr/>
        </p:nvGrpSpPr>
        <p:grpSpPr>
          <a:xfrm>
            <a:off x="5068887" y="4886325"/>
            <a:ext cx="957263" cy="615950"/>
            <a:chOff x="0" y="0"/>
            <a:chExt cx="957262" cy="615950"/>
          </a:xfrm>
        </p:grpSpPr>
        <p:sp>
          <p:nvSpPr>
            <p:cNvPr id="293" name="Rectangle"/>
            <p:cNvSpPr/>
            <p:nvPr/>
          </p:nvSpPr>
          <p:spPr>
            <a:xfrm>
              <a:off x="0" y="0"/>
              <a:ext cx="957263" cy="615950"/>
            </a:xfrm>
            <a:prstGeom prst="rect">
              <a:avLst/>
            </a:prstGeom>
            <a:solidFill>
              <a:srgbClr val="FFFF00"/>
            </a:solidFill>
            <a:ln w="20520" cap="flat">
              <a:solidFill>
                <a:srgbClr val="000000"/>
              </a:solidFill>
              <a:prstDash val="solid"/>
              <a:miter lim="800000"/>
            </a:ln>
            <a:effectLst/>
          </p:spPr>
          <p:txBody>
            <a:bodyPr wrap="square" lIns="45719" tIns="45719" rIns="45719" bIns="45719" numCol="1" anchor="ctr">
              <a:noAutofit/>
            </a:bodyPr>
            <a:lstStyle/>
            <a:p>
              <a:endParaRPr/>
            </a:p>
          </p:txBody>
        </p:sp>
        <p:sp>
          <p:nvSpPr>
            <p:cNvPr id="294" name="Rectangle"/>
            <p:cNvSpPr/>
            <p:nvPr/>
          </p:nvSpPr>
          <p:spPr>
            <a:xfrm>
              <a:off x="0" y="0"/>
              <a:ext cx="957263" cy="615950"/>
            </a:xfrm>
            <a:prstGeom prst="rect">
              <a:avLst/>
            </a:prstGeom>
            <a:noFill/>
            <a:ln w="20520" cap="flat">
              <a:solidFill>
                <a:srgbClr val="000000"/>
              </a:solidFill>
              <a:prstDash val="solid"/>
              <a:miter lim="800000"/>
            </a:ln>
            <a:effectLst/>
          </p:spPr>
          <p:txBody>
            <a:bodyPr wrap="square" lIns="45719" tIns="45719" rIns="45719" bIns="45719" numCol="1" anchor="ctr">
              <a:noAutofit/>
            </a:bodyPr>
            <a:lstStyle/>
            <a:p>
              <a:endParaRPr/>
            </a:p>
          </p:txBody>
        </p:sp>
        <p:sp>
          <p:nvSpPr>
            <p:cNvPr id="295" name="Triangle"/>
            <p:cNvSpPr/>
            <p:nvPr/>
          </p:nvSpPr>
          <p:spPr>
            <a:xfrm>
              <a:off x="0" y="0"/>
              <a:ext cx="957263" cy="61436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lnTo>
                    <a:pt x="21600" y="0"/>
                  </a:lnTo>
                  <a:lnTo>
                    <a:pt x="0" y="0"/>
                  </a:lnTo>
                  <a:close/>
                </a:path>
              </a:pathLst>
            </a:custGeom>
            <a:solidFill>
              <a:srgbClr val="FF0000"/>
            </a:solidFill>
            <a:ln w="9525" cap="flat">
              <a:solidFill>
                <a:srgbClr val="000000"/>
              </a:solidFill>
              <a:prstDash val="solid"/>
              <a:round/>
            </a:ln>
            <a:effectLst/>
          </p:spPr>
          <p:txBody>
            <a:bodyPr wrap="square" lIns="45719" tIns="45719" rIns="45719" bIns="45719" numCol="1" anchor="ctr">
              <a:noAutofit/>
            </a:bodyPr>
            <a:lstStyle/>
            <a:p>
              <a:endParaRPr/>
            </a:p>
          </p:txBody>
        </p:sp>
      </p:grpSp>
    </p:spTree>
  </p:cSld>
  <p:clrMapOvr>
    <a:masterClrMapping/>
  </p:clrMapOvr>
  <p:transition spd="med"/>
</p:sld>
</file>

<file path=ppt/theme/theme1.xml><?xml version="1.0" encoding="utf-8"?>
<a:theme xmlns:a="http://schemas.openxmlformats.org/drawingml/2006/main" name="Office">
  <a:themeElements>
    <a:clrScheme name="Office">
      <a:dk1>
        <a:srgbClr val="000000"/>
      </a:dk1>
      <a:lt1>
        <a:srgbClr val="FFFFFF"/>
      </a:lt1>
      <a:dk2>
        <a:srgbClr val="A7A7A7"/>
      </a:dk2>
      <a:lt2>
        <a:srgbClr val="535353"/>
      </a:lt2>
      <a:accent1>
        <a:srgbClr val="00CC99"/>
      </a:accent1>
      <a:accent2>
        <a:srgbClr val="3333CC"/>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Helvetica"/>
        <a:ea typeface="Helvetica"/>
        <a:cs typeface="Helvetica"/>
      </a:majorFont>
      <a:minorFont>
        <a:latin typeface="Times New Roman"/>
        <a:ea typeface="Times New Roman"/>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a:themeElements>
    <a:clrScheme name="Office">
      <a:dk1>
        <a:srgbClr val="000000"/>
      </a:dk1>
      <a:lt1>
        <a:srgbClr val="FFFFFF"/>
      </a:lt1>
      <a:dk2>
        <a:srgbClr val="A7A7A7"/>
      </a:dk2>
      <a:lt2>
        <a:srgbClr val="535353"/>
      </a:lt2>
      <a:accent1>
        <a:srgbClr val="00CC99"/>
      </a:accent1>
      <a:accent2>
        <a:srgbClr val="3333CC"/>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Helvetica"/>
        <a:ea typeface="Helvetica"/>
        <a:cs typeface="Helvetica"/>
      </a:majorFont>
      <a:minorFont>
        <a:latin typeface="Times New Roman"/>
        <a:ea typeface="Times New Roman"/>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35</TotalTime>
  <Words>2474</Words>
  <Application>Microsoft Macintosh PowerPoint</Application>
  <PresentationFormat>Custom</PresentationFormat>
  <Paragraphs>264</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Tahoma</vt:lpstr>
      <vt:lpstr>Times New Roman</vt:lpstr>
      <vt:lpstr>Verdana</vt:lpstr>
      <vt:lpstr>Office</vt:lpstr>
      <vt:lpstr>COMMODORE'S CUP RACE OFFICER’s GUIDE</vt:lpstr>
      <vt:lpstr>Don't Panic</vt:lpstr>
      <vt:lpstr>PowerPoint Presentation</vt:lpstr>
      <vt:lpstr>Organisation Duties start at 09:15</vt:lpstr>
      <vt:lpstr>Course Laying Triangle / Sausage - also next pages</vt:lpstr>
      <vt:lpstr>Course Laying: Laying the Start Line also see next page</vt:lpstr>
      <vt:lpstr>Course Laying Triangle / Sausage</vt:lpstr>
      <vt:lpstr>Start Boards displayed on West Balcony</vt:lpstr>
      <vt:lpstr>Starts – Both Races Boards displayed on East Balcony</vt:lpstr>
      <vt:lpstr>Recalls Boards displayed on West Balcony</vt:lpstr>
      <vt:lpstr> </vt:lpstr>
      <vt:lpstr>Organisation</vt:lpstr>
      <vt:lpstr>Organisation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COMMODORE'S CUP GUIDE</dc:title>
  <cp:lastModifiedBy>Will Apps</cp:lastModifiedBy>
  <cp:revision>1</cp:revision>
  <cp:lastPrinted>2024-08-31T12:21:29Z</cp:lastPrinted>
  <dcterms:modified xsi:type="dcterms:W3CDTF">2024-08-31T12:36:47Z</dcterms:modified>
</cp:coreProperties>
</file>